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37" r:id="rId4"/>
    <p:sldMasterId id="2147484460" r:id="rId5"/>
  </p:sldMasterIdLst>
  <p:notesMasterIdLst>
    <p:notesMasterId r:id="rId16"/>
  </p:notesMasterIdLst>
  <p:handoutMasterIdLst>
    <p:handoutMasterId r:id="rId17"/>
  </p:handoutMasterIdLst>
  <p:sldIdLst>
    <p:sldId id="2147479731" r:id="rId6"/>
    <p:sldId id="29397" r:id="rId7"/>
    <p:sldId id="29383" r:id="rId8"/>
    <p:sldId id="2147479723" r:id="rId9"/>
    <p:sldId id="2147479727" r:id="rId10"/>
    <p:sldId id="2147479728" r:id="rId11"/>
    <p:sldId id="2147479729" r:id="rId12"/>
    <p:sldId id="2147479730" r:id="rId13"/>
    <p:sldId id="2147479726" r:id="rId14"/>
    <p:sldId id="29395" r:id="rId15"/>
  </p:sldIdLst>
  <p:sldSz cx="9144000" cy="6858000" type="screen4x3"/>
  <p:notesSz cx="9296400" cy="70104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9DE6FB6-85D1-476A-87D0-CCAF3D453C01}">
          <p14:sldIdLst>
            <p14:sldId id="2147479731"/>
            <p14:sldId id="29397"/>
            <p14:sldId id="29383"/>
            <p14:sldId id="2147479723"/>
            <p14:sldId id="2147479727"/>
            <p14:sldId id="2147479728"/>
            <p14:sldId id="2147479729"/>
            <p14:sldId id="2147479730"/>
            <p14:sldId id="2147479726"/>
            <p14:sldId id="29395"/>
          </p14:sldIdLst>
        </p14:section>
      </p14:sectionLst>
    </p:ext>
    <p:ext uri="{EFAFB233-063F-42B5-8137-9DF3F51BA10A}">
      <p15:sldGuideLst xmlns:p15="http://schemas.microsoft.com/office/powerpoint/2012/main">
        <p15:guide id="10" userDrawn="1">
          <p15:clr>
            <a:srgbClr val="A4A3A4"/>
          </p15:clr>
        </p15:guide>
        <p15:guide id="11" orient="horz" pos="2160" userDrawn="1">
          <p15:clr>
            <a:srgbClr val="A4A3A4"/>
          </p15:clr>
        </p15:guide>
        <p15:guide id="12" orient="horz" pos="3360" userDrawn="1">
          <p15:clr>
            <a:srgbClr val="A4A3A4"/>
          </p15:clr>
        </p15:guide>
        <p15:guide id="13" orient="horz" pos="139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2028" userDrawn="1">
          <p15:clr>
            <a:srgbClr val="A4A3A4"/>
          </p15:clr>
        </p15:guide>
        <p15:guide id="2" pos="2993" userDrawn="1">
          <p15:clr>
            <a:srgbClr val="A4A3A4"/>
          </p15:clr>
        </p15:guide>
        <p15:guide id="3" orient="horz" pos="1210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nder Kuur, Cindy K" initials="CV" lastIdx="7" clrIdx="0"/>
  <p:cmAuthor id="2" name="Peterson, Jonathan" initials="JP" lastIdx="2" clrIdx="1"/>
  <p:cmAuthor id="3" name="Munkacsi, Rachael" initials="RM" lastIdx="2" clrIdx="2"/>
  <p:cmAuthor id="4" name="Alexander, Ken" initials="KA" lastIdx="6" clrIdx="3"/>
  <p:cmAuthor id="5" name="Kelly, Hilary" initials="HK" lastIdx="25" clrIdx="4"/>
  <p:cmAuthor id="6" name="Coolidge, Nina" initials="NC" lastIdx="46" clrIdx="5">
    <p:extLst>
      <p:ext uri="{19B8F6BF-5375-455C-9EA6-DF929625EA0E}">
        <p15:presenceInfo xmlns:p15="http://schemas.microsoft.com/office/powerpoint/2012/main" userId="Coolidge, Nina" providerId="None"/>
      </p:ext>
    </p:extLst>
  </p:cmAuthor>
  <p:cmAuthor id="7" name="Sidhu, Anmol (US - Arlington)" initials="SA(-A" lastIdx="103" clrIdx="6">
    <p:extLst>
      <p:ext uri="{19B8F6BF-5375-455C-9EA6-DF929625EA0E}">
        <p15:presenceInfo xmlns:p15="http://schemas.microsoft.com/office/powerpoint/2012/main" userId="S-1-5-21-238447276-1040861923-1850952788-2335397" providerId="AD"/>
      </p:ext>
    </p:extLst>
  </p:cmAuthor>
  <p:cmAuthor id="8" name="Deloitte" initials="HK" lastIdx="18" clrIdx="7">
    <p:extLst>
      <p:ext uri="{19B8F6BF-5375-455C-9EA6-DF929625EA0E}">
        <p15:presenceInfo xmlns:p15="http://schemas.microsoft.com/office/powerpoint/2012/main" userId="Deloitte" providerId="None"/>
      </p:ext>
    </p:extLst>
  </p:cmAuthor>
  <p:cmAuthor id="9" name="Martner, Casey (US - Arlington)" initials="MC(-A" lastIdx="29" clrIdx="8">
    <p:extLst>
      <p:ext uri="{19B8F6BF-5375-455C-9EA6-DF929625EA0E}">
        <p15:presenceInfo xmlns:p15="http://schemas.microsoft.com/office/powerpoint/2012/main" userId="S-1-5-21-238447276-1040861923-1850952788-1378129" providerId="AD"/>
      </p:ext>
    </p:extLst>
  </p:cmAuthor>
  <p:cmAuthor id="10" name="Hilary Kelly" initials="HK" lastIdx="14" clrIdx="9">
    <p:extLst>
      <p:ext uri="{19B8F6BF-5375-455C-9EA6-DF929625EA0E}">
        <p15:presenceInfo xmlns:p15="http://schemas.microsoft.com/office/powerpoint/2012/main" userId="Hilary Kelly" providerId="None"/>
      </p:ext>
    </p:extLst>
  </p:cmAuthor>
  <p:cmAuthor id="11" name="Nina Coolidge" initials="NC" lastIdx="98" clrIdx="10">
    <p:extLst>
      <p:ext uri="{19B8F6BF-5375-455C-9EA6-DF929625EA0E}">
        <p15:presenceInfo xmlns:p15="http://schemas.microsoft.com/office/powerpoint/2012/main" userId="Nina Coolidge" providerId="None"/>
      </p:ext>
    </p:extLst>
  </p:cmAuthor>
  <p:cmAuthor id="12" name="Collins, Addison (US - Arlington)" initials="CA(-A" lastIdx="8" clrIdx="11">
    <p:extLst>
      <p:ext uri="{19B8F6BF-5375-455C-9EA6-DF929625EA0E}">
        <p15:presenceInfo xmlns:p15="http://schemas.microsoft.com/office/powerpoint/2012/main" userId="S-1-5-21-238447276-1040861923-1850952788-2340371" providerId="AD"/>
      </p:ext>
    </p:extLst>
  </p:cmAuthor>
  <p:cmAuthor id="13" name="Administrator" initials="A" lastIdx="3" clrIdx="12">
    <p:extLst>
      <p:ext uri="{19B8F6BF-5375-455C-9EA6-DF929625EA0E}">
        <p15:presenceInfo xmlns:p15="http://schemas.microsoft.com/office/powerpoint/2012/main" userId="Administrator" providerId="None"/>
      </p:ext>
    </p:extLst>
  </p:cmAuthor>
  <p:cmAuthor id="14" name="Saltwell, Tyson" initials="ST" lastIdx="2" clrIdx="13">
    <p:extLst>
      <p:ext uri="{19B8F6BF-5375-455C-9EA6-DF929625EA0E}">
        <p15:presenceInfo xmlns:p15="http://schemas.microsoft.com/office/powerpoint/2012/main" userId="S-1-5-21-238447276-1040861923-1850952788-2202461" providerId="AD"/>
      </p:ext>
    </p:extLst>
  </p:cmAuthor>
  <p:cmAuthor id="15" name="Saltwell, Tyson" initials="ST [2]" lastIdx="11" clrIdx="14">
    <p:extLst>
      <p:ext uri="{19B8F6BF-5375-455C-9EA6-DF929625EA0E}">
        <p15:presenceInfo xmlns:p15="http://schemas.microsoft.com/office/powerpoint/2012/main" userId="S::tsaltwell@deloitte.com::03b90532-f8e1-48a6-b6ca-53fbf030a21e" providerId="AD"/>
      </p:ext>
    </p:extLst>
  </p:cmAuthor>
  <p:cmAuthor id="16" name="Wall, Chelsea" initials="WC" lastIdx="3" clrIdx="15">
    <p:extLst>
      <p:ext uri="{19B8F6BF-5375-455C-9EA6-DF929625EA0E}">
        <p15:presenceInfo xmlns:p15="http://schemas.microsoft.com/office/powerpoint/2012/main" userId="S::chewall@deloitte.com::9c572775-4653-4b51-bfef-be0f3a49e5e4" providerId="AD"/>
      </p:ext>
    </p:extLst>
  </p:cmAuthor>
  <p:cmAuthor id="17" name="Baughman, Alexis" initials="BA" lastIdx="16" clrIdx="16">
    <p:extLst>
      <p:ext uri="{19B8F6BF-5375-455C-9EA6-DF929625EA0E}">
        <p15:presenceInfo xmlns:p15="http://schemas.microsoft.com/office/powerpoint/2012/main" userId="S::abaughman@deloitte.com::3f02edb6-80ec-4385-8c72-5fdd50930818" providerId="AD"/>
      </p:ext>
    </p:extLst>
  </p:cmAuthor>
  <p:cmAuthor id="18" name="Bauer, Brad A CDR USN (USA)" initials="BBACU(" lastIdx="1" clrIdx="17">
    <p:extLst>
      <p:ext uri="{19B8F6BF-5375-455C-9EA6-DF929625EA0E}">
        <p15:presenceInfo xmlns:p15="http://schemas.microsoft.com/office/powerpoint/2012/main" userId="S-1-5-21-1801674531-2146617017-725345543-52356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0000"/>
    <a:srgbClr val="00B050"/>
    <a:srgbClr val="012169"/>
    <a:srgbClr val="00CC5C"/>
    <a:srgbClr val="1F497D"/>
    <a:srgbClr val="000066"/>
    <a:srgbClr val="71FF71"/>
    <a:srgbClr val="4F81BD"/>
    <a:srgbClr val="C0504D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77927" autoAdjust="0"/>
  </p:normalViewPr>
  <p:slideViewPr>
    <p:cSldViewPr snapToGrid="0">
      <p:cViewPr varScale="1">
        <p:scale>
          <a:sx n="84" d="100"/>
          <a:sy n="84" d="100"/>
        </p:scale>
        <p:origin x="2430" y="72"/>
      </p:cViewPr>
      <p:guideLst>
        <p:guide/>
        <p:guide orient="horz" pos="2160"/>
        <p:guide orient="horz" pos="3360"/>
        <p:guide orient="horz" pos="1392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12028"/>
        <p:guide pos="2993"/>
        <p:guide orient="horz" pos="1210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2" y="4"/>
            <a:ext cx="4118244" cy="1919868"/>
          </a:xfrm>
          <a:prstGeom prst="rect">
            <a:avLst/>
          </a:prstGeom>
        </p:spPr>
        <p:txBody>
          <a:bodyPr vert="horz" lIns="165476" tIns="82740" rIns="165476" bIns="82740" rtlCol="0"/>
          <a:lstStyle>
            <a:lvl1pPr algn="l">
              <a:defRPr sz="21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382622" y="4"/>
            <a:ext cx="4118244" cy="1919868"/>
          </a:xfrm>
          <a:prstGeom prst="rect">
            <a:avLst/>
          </a:prstGeom>
        </p:spPr>
        <p:txBody>
          <a:bodyPr vert="horz" lIns="165476" tIns="82740" rIns="165476" bIns="82740" rtlCol="0"/>
          <a:lstStyle>
            <a:lvl1pPr algn="r">
              <a:defRPr sz="2100"/>
            </a:lvl1pPr>
          </a:lstStyle>
          <a:p>
            <a:fld id="{B4AD245C-091B-44E2-BFB0-BD94217887F7}" type="datetimeFigureOut">
              <a:rPr lang="en-US" smtClean="0">
                <a:latin typeface="Arial" panose="020B0604020202020204" pitchFamily="34" charset="0"/>
              </a:rPr>
              <a:t>3/23/2026</a:t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2" y="36513229"/>
            <a:ext cx="4118244" cy="1919868"/>
          </a:xfrm>
          <a:prstGeom prst="rect">
            <a:avLst/>
          </a:prstGeom>
        </p:spPr>
        <p:txBody>
          <a:bodyPr vert="horz" lIns="165476" tIns="82740" rIns="165476" bIns="82740" rtlCol="0" anchor="b"/>
          <a:lstStyle>
            <a:lvl1pPr algn="l">
              <a:defRPr sz="21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382622" y="36513229"/>
            <a:ext cx="4118244" cy="1919868"/>
          </a:xfrm>
          <a:prstGeom prst="rect">
            <a:avLst/>
          </a:prstGeom>
        </p:spPr>
        <p:txBody>
          <a:bodyPr vert="horz" lIns="165476" tIns="82740" rIns="165476" bIns="82740" rtlCol="0" anchor="b"/>
          <a:lstStyle>
            <a:lvl1pPr algn="r">
              <a:defRPr sz="2100"/>
            </a:lvl1pPr>
          </a:lstStyle>
          <a:p>
            <a:fld id="{9A913F39-CFF6-40F1-84D1-700840B41EAB}" type="slidenum">
              <a:rPr lang="en-US" smtClean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8131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4117961" cy="1921952"/>
          </a:xfrm>
          <a:prstGeom prst="rect">
            <a:avLst/>
          </a:prstGeom>
        </p:spPr>
        <p:txBody>
          <a:bodyPr vert="horz" lIns="179247" tIns="89620" rIns="179247" bIns="89620" rtlCol="0"/>
          <a:lstStyle>
            <a:lvl1pPr algn="l">
              <a:defRPr sz="21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82830" y="4"/>
            <a:ext cx="4117961" cy="1921952"/>
          </a:xfrm>
          <a:prstGeom prst="rect">
            <a:avLst/>
          </a:prstGeom>
        </p:spPr>
        <p:txBody>
          <a:bodyPr vert="horz" lIns="179247" tIns="89620" rIns="179247" bIns="89620" rtlCol="0"/>
          <a:lstStyle>
            <a:lvl1pPr algn="r">
              <a:defRPr sz="2100">
                <a:latin typeface="Arial" panose="020B0604020202020204" pitchFamily="34" charset="0"/>
              </a:defRPr>
            </a:lvl1pPr>
          </a:lstStyle>
          <a:p>
            <a:fld id="{0BA5BBE4-AEA3-489A-A28E-0C2FAF2506E3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4852988" y="2887663"/>
            <a:ext cx="19208751" cy="14408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9247" tIns="89620" rIns="179247" bIns="896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50299" y="18258552"/>
            <a:ext cx="7602389" cy="17297571"/>
          </a:xfrm>
          <a:prstGeom prst="rect">
            <a:avLst/>
          </a:prstGeom>
        </p:spPr>
        <p:txBody>
          <a:bodyPr vert="horz" lIns="179247" tIns="89620" rIns="179247" bIns="896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36510430"/>
            <a:ext cx="4117961" cy="1921952"/>
          </a:xfrm>
          <a:prstGeom prst="rect">
            <a:avLst/>
          </a:prstGeom>
        </p:spPr>
        <p:txBody>
          <a:bodyPr vert="horz" lIns="179247" tIns="89620" rIns="179247" bIns="89620" rtlCol="0" anchor="b"/>
          <a:lstStyle>
            <a:lvl1pPr algn="l">
              <a:defRPr sz="21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82830" y="36510430"/>
            <a:ext cx="4117961" cy="1921952"/>
          </a:xfrm>
          <a:prstGeom prst="rect">
            <a:avLst/>
          </a:prstGeom>
        </p:spPr>
        <p:txBody>
          <a:bodyPr vert="horz" lIns="179247" tIns="89620" rIns="179247" bIns="89620" rtlCol="0" anchor="b"/>
          <a:lstStyle>
            <a:lvl1pPr algn="r">
              <a:defRPr sz="2100">
                <a:latin typeface="Arial" panose="020B0604020202020204" pitchFamily="34" charset="0"/>
              </a:defRPr>
            </a:lvl1pPr>
          </a:lstStyle>
          <a:p>
            <a:fld id="{C0F4A2C8-6C88-4E71-83EE-698B9D4FE2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7302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091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0C3D40-5FBE-735A-A8E1-1A35ED8B7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B4E8F36-626B-C535-F06A-18B459007D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32898C-38DE-3D43-E19B-106840C8FE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D69CD1-A0FB-95F9-A90B-205CEC9F6E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3625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8ECAD5-38C9-AFF7-11CB-8BFC63D67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56AAB2-CE8B-F232-6129-E859335F3B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4F3F09-61BD-D271-156B-AC5887CF66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70FEAF-70A5-8E20-258A-F7E7436CA2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165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A9346-13E1-25E1-0AE5-2019992E23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4E36264-58C6-5B0C-369F-96C5600DAF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DC98A0-D848-938F-AFBE-884C4B05DF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9A6DE2-4DDC-C9F2-DC63-BF66FB8DB9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775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A21DC-9225-E3A9-D5CC-6A8C2329D3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137AAC-6691-09A3-507B-CC951D3C69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87D9E8-E1C5-6B4F-7157-5736835C09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A9631B-5228-5425-6F65-435AFBA522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255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03E4D1-9C1A-67E4-5442-5D2A9AC40A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4F0733-9FCE-B735-F810-36D213D7C2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DCF1BC-A895-340B-8123-5E29922E67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4A119F-A851-9AF8-E6EA-0D9D76D2B2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4364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B489F3-2EF3-B3F0-FBF8-AE65E4CA20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DD459A-A48E-E178-19C3-7FF3516DCB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3EA2D4-04E9-CD9B-8916-8FBBA9AEC8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8F8EFC-2DE1-549C-D50B-8969E32035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96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NP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8601"/>
            <a:ext cx="9144000" cy="838200"/>
          </a:xfrm>
          <a:prstGeom prst="rect">
            <a:avLst/>
          </a:prstGeom>
        </p:spPr>
        <p:txBody>
          <a:bodyPr anchor="ctr"/>
          <a:lstStyle>
            <a:lvl1pPr>
              <a:defRPr sz="4000" b="1" i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35586"/>
            <a:ext cx="6400800" cy="1600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228600" y="6625718"/>
            <a:ext cx="8686800" cy="0"/>
          </a:xfrm>
          <a:prstGeom prst="line">
            <a:avLst/>
          </a:prstGeom>
          <a:noFill/>
          <a:ln w="57150">
            <a:gradFill flip="none" rotWithShape="1">
              <a:gsLst>
                <a:gs pos="0">
                  <a:srgbClr val="000066"/>
                </a:gs>
                <a:gs pos="50000">
                  <a:srgbClr val="0017D0"/>
                </a:gs>
              </a:gsLst>
              <a:lin ang="16200000" scaled="1"/>
              <a:tileRect/>
            </a:gra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400" dirty="0">
              <a:solidFill>
                <a:prstClr val="black"/>
              </a:solidFill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228600" y="1121571"/>
            <a:ext cx="8686800" cy="76200"/>
            <a:chOff x="228600" y="1173163"/>
            <a:chExt cx="8686800" cy="76200"/>
          </a:xfrm>
        </p:grpSpPr>
        <p:sp>
          <p:nvSpPr>
            <p:cNvPr id="14" name="Line 7"/>
            <p:cNvSpPr>
              <a:spLocks noChangeShapeType="1"/>
            </p:cNvSpPr>
            <p:nvPr/>
          </p:nvSpPr>
          <p:spPr bwMode="auto">
            <a:xfrm>
              <a:off x="228600" y="1173163"/>
              <a:ext cx="8686800" cy="0"/>
            </a:xfrm>
            <a:prstGeom prst="line">
              <a:avLst/>
            </a:prstGeom>
            <a:noFill/>
            <a:ln w="57150">
              <a:gradFill flip="none" rotWithShape="1">
                <a:gsLst>
                  <a:gs pos="0">
                    <a:srgbClr val="000066"/>
                  </a:gs>
                  <a:gs pos="50000">
                    <a:srgbClr val="0017D0"/>
                  </a:gs>
                </a:gsLst>
                <a:lin ang="16200000" scaled="1"/>
                <a:tileRect/>
              </a:gra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400" dirty="0">
                <a:solidFill>
                  <a:prstClr val="black"/>
                </a:solidFill>
              </a:endParaRPr>
            </a:p>
          </p:txBody>
        </p:sp>
        <p:sp>
          <p:nvSpPr>
            <p:cNvPr id="15" name="Line 8"/>
            <p:cNvSpPr>
              <a:spLocks noChangeShapeType="1"/>
            </p:cNvSpPr>
            <p:nvPr/>
          </p:nvSpPr>
          <p:spPr bwMode="auto">
            <a:xfrm>
              <a:off x="228600" y="1249363"/>
              <a:ext cx="8686800" cy="0"/>
            </a:xfrm>
            <a:prstGeom prst="line">
              <a:avLst/>
            </a:prstGeom>
            <a:noFill/>
            <a:ln w="34925">
              <a:solidFill>
                <a:srgbClr val="B982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400" dirty="0">
                <a:solidFill>
                  <a:prstClr val="black"/>
                </a:solidFill>
              </a:endParaRPr>
            </a:p>
          </p:txBody>
        </p:sp>
      </p:grp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2424" y="1567293"/>
            <a:ext cx="2359152" cy="235915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5812" y="5675161"/>
            <a:ext cx="909588" cy="909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9740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NP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8601"/>
            <a:ext cx="9144000" cy="838200"/>
          </a:xfrm>
          <a:prstGeom prst="rect">
            <a:avLst/>
          </a:prstGeom>
        </p:spPr>
        <p:txBody>
          <a:bodyPr anchor="ctr"/>
          <a:lstStyle>
            <a:lvl1pPr>
              <a:defRPr sz="4000" b="1" i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35586"/>
            <a:ext cx="6400800" cy="1600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228600" y="6625718"/>
            <a:ext cx="8686800" cy="0"/>
          </a:xfrm>
          <a:prstGeom prst="line">
            <a:avLst/>
          </a:prstGeom>
          <a:noFill/>
          <a:ln w="57150">
            <a:gradFill flip="none" rotWithShape="1">
              <a:gsLst>
                <a:gs pos="0">
                  <a:srgbClr val="000066"/>
                </a:gs>
                <a:gs pos="50000">
                  <a:srgbClr val="0017D0"/>
                </a:gs>
              </a:gsLst>
              <a:lin ang="16200000" scaled="1"/>
              <a:tileRect/>
            </a:gra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400" dirty="0">
              <a:solidFill>
                <a:prstClr val="black"/>
              </a:solidFill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228600" y="1121571"/>
            <a:ext cx="8686800" cy="76200"/>
            <a:chOff x="228600" y="1173163"/>
            <a:chExt cx="8686800" cy="76200"/>
          </a:xfrm>
        </p:grpSpPr>
        <p:sp>
          <p:nvSpPr>
            <p:cNvPr id="14" name="Line 7"/>
            <p:cNvSpPr>
              <a:spLocks noChangeShapeType="1"/>
            </p:cNvSpPr>
            <p:nvPr/>
          </p:nvSpPr>
          <p:spPr bwMode="auto">
            <a:xfrm>
              <a:off x="228600" y="1173163"/>
              <a:ext cx="8686800" cy="0"/>
            </a:xfrm>
            <a:prstGeom prst="line">
              <a:avLst/>
            </a:prstGeom>
            <a:noFill/>
            <a:ln w="57150">
              <a:gradFill flip="none" rotWithShape="1">
                <a:gsLst>
                  <a:gs pos="0">
                    <a:srgbClr val="000066"/>
                  </a:gs>
                  <a:gs pos="50000">
                    <a:srgbClr val="0017D0"/>
                  </a:gs>
                </a:gsLst>
                <a:lin ang="16200000" scaled="1"/>
                <a:tileRect/>
              </a:gra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400" dirty="0">
                <a:solidFill>
                  <a:prstClr val="black"/>
                </a:solidFill>
              </a:endParaRPr>
            </a:p>
          </p:txBody>
        </p:sp>
        <p:sp>
          <p:nvSpPr>
            <p:cNvPr id="15" name="Line 8"/>
            <p:cNvSpPr>
              <a:spLocks noChangeShapeType="1"/>
            </p:cNvSpPr>
            <p:nvPr/>
          </p:nvSpPr>
          <p:spPr bwMode="auto">
            <a:xfrm>
              <a:off x="228600" y="1249363"/>
              <a:ext cx="8686800" cy="0"/>
            </a:xfrm>
            <a:prstGeom prst="line">
              <a:avLst/>
            </a:prstGeom>
            <a:noFill/>
            <a:ln w="34925">
              <a:solidFill>
                <a:srgbClr val="B982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400" dirty="0">
                <a:solidFill>
                  <a:prstClr val="black"/>
                </a:solidFill>
              </a:endParaRPr>
            </a:p>
          </p:txBody>
        </p:sp>
      </p:grp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2424" y="1567293"/>
            <a:ext cx="2359152" cy="235915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5812" y="5675161"/>
            <a:ext cx="909588" cy="909588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381997" y="6617253"/>
            <a:ext cx="533400" cy="240748"/>
          </a:xfrm>
          <a:prstGeom prst="rect">
            <a:avLst/>
          </a:prstGeom>
        </p:spPr>
        <p:txBody>
          <a:bodyPr rIns="0"/>
          <a:lstStyle>
            <a:lvl1pPr algn="r">
              <a:defRPr sz="1000"/>
            </a:lvl1pPr>
          </a:lstStyle>
          <a:p>
            <a:fld id="{404AB8AB-3EBC-43BA-8934-64629AF2189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2135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458200" cy="660682"/>
          </a:xfrm>
          <a:prstGeom prst="rect">
            <a:avLst/>
          </a:prstGeom>
        </p:spPr>
        <p:txBody>
          <a:bodyPr rIns="0" anchor="ctr"/>
          <a:lstStyle>
            <a:lvl1pPr algn="r">
              <a:defRPr sz="3000" b="1" i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4779962"/>
          </a:xfrm>
          <a:prstGeom prst="rect">
            <a:avLst/>
          </a:prstGeom>
        </p:spPr>
        <p:txBody>
          <a:bodyPr lIns="0" tIns="0" rIns="0" bIns="0"/>
          <a:lstStyle>
            <a:lvl1pPr marL="228600" indent="-228600">
              <a:buFont typeface="Wingdings" panose="05000000000000000000" pitchFamily="2" charset="2"/>
              <a:buChar char="§"/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-228600">
              <a:buFont typeface="Arial" panose="020B0604020202020204" pitchFamily="34" charset="0"/>
              <a:buChar char="•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28600">
              <a:buFont typeface="Arial" panose="020B0604020202020204" pitchFamily="34" charset="0"/>
              <a:buChar char="̶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3463" indent="-228600">
              <a:buFont typeface="Wingdings" panose="05000000000000000000" pitchFamily="2" charset="2"/>
              <a:buChar char="§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62063" indent="-228600">
              <a:buFont typeface="Arial" panose="020B0604020202020204" pitchFamily="34" charset="0"/>
              <a:buChar char="•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28600" y="1121571"/>
            <a:ext cx="8686800" cy="76200"/>
            <a:chOff x="228600" y="1173163"/>
            <a:chExt cx="8686800" cy="76200"/>
          </a:xfrm>
        </p:grpSpPr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228600" y="1173163"/>
              <a:ext cx="8686800" cy="0"/>
            </a:xfrm>
            <a:prstGeom prst="line">
              <a:avLst/>
            </a:prstGeom>
            <a:noFill/>
            <a:ln w="57150">
              <a:gradFill flip="none" rotWithShape="1">
                <a:gsLst>
                  <a:gs pos="0">
                    <a:srgbClr val="000066"/>
                  </a:gs>
                  <a:gs pos="50000">
                    <a:srgbClr val="0017D0"/>
                  </a:gs>
                </a:gsLst>
                <a:lin ang="16200000" scaled="1"/>
                <a:tileRect/>
              </a:gra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400" dirty="0">
                <a:solidFill>
                  <a:prstClr val="black"/>
                </a:solidFill>
              </a:endParaRPr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228600" y="1249363"/>
              <a:ext cx="8686800" cy="0"/>
            </a:xfrm>
            <a:prstGeom prst="line">
              <a:avLst/>
            </a:prstGeom>
            <a:noFill/>
            <a:ln w="34925">
              <a:solidFill>
                <a:srgbClr val="B982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400" dirty="0">
                <a:solidFill>
                  <a:prstClr val="black"/>
                </a:solidFill>
              </a:endParaRPr>
            </a:p>
          </p:txBody>
        </p:sp>
      </p:grp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228600" y="6625718"/>
            <a:ext cx="8686800" cy="0"/>
          </a:xfrm>
          <a:prstGeom prst="line">
            <a:avLst/>
          </a:prstGeom>
          <a:noFill/>
          <a:ln w="57150">
            <a:gradFill flip="none" rotWithShape="1">
              <a:gsLst>
                <a:gs pos="0">
                  <a:srgbClr val="000066"/>
                </a:gs>
                <a:gs pos="50000">
                  <a:srgbClr val="0017D0"/>
                </a:gs>
              </a:gsLst>
              <a:lin ang="16200000" scaled="1"/>
              <a:tileRect/>
            </a:gra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381997" y="6617253"/>
            <a:ext cx="533400" cy="240748"/>
          </a:xfrm>
          <a:prstGeom prst="rect">
            <a:avLst/>
          </a:prstGeom>
        </p:spPr>
        <p:txBody>
          <a:bodyPr rIns="0"/>
          <a:lstStyle>
            <a:lvl1pPr algn="r">
              <a:defRPr sz="1000"/>
            </a:lvl1pPr>
          </a:lstStyle>
          <a:p>
            <a:fld id="{404AB8AB-3EBC-43BA-8934-64629AF2189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14" y="232520"/>
            <a:ext cx="777240" cy="77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1715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orient="horz" pos="81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mbper Stic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4779962"/>
          </a:xfrm>
          <a:prstGeom prst="rect">
            <a:avLst/>
          </a:prstGeom>
        </p:spPr>
        <p:txBody>
          <a:bodyPr lIns="0" tIns="0" rIns="0" bIns="0"/>
          <a:lstStyle>
            <a:lvl1pPr marL="228600" indent="-228600">
              <a:spcBef>
                <a:spcPts val="0"/>
              </a:spcBef>
              <a:buFont typeface="Wingdings" panose="05000000000000000000" pitchFamily="2" charset="2"/>
              <a:buChar char="§"/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-228600">
              <a:buFont typeface="Arial" panose="020B0604020202020204" pitchFamily="34" charset="0"/>
              <a:buChar char="•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34950">
              <a:buFont typeface="Arial" panose="020B0604020202020204" pitchFamily="34" charset="0"/>
              <a:buChar char="̶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3463" indent="-228600">
              <a:buFont typeface="Wingdings" panose="05000000000000000000" pitchFamily="2" charset="2"/>
              <a:buChar char="§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62063" indent="-228600">
              <a:buFont typeface="Arial" panose="020B0604020202020204" pitchFamily="34" charset="0"/>
              <a:buChar char="•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28600" y="1121571"/>
            <a:ext cx="8686800" cy="76200"/>
            <a:chOff x="228600" y="1173163"/>
            <a:chExt cx="8686800" cy="76200"/>
          </a:xfrm>
        </p:grpSpPr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228600" y="1173163"/>
              <a:ext cx="8686800" cy="0"/>
            </a:xfrm>
            <a:prstGeom prst="line">
              <a:avLst/>
            </a:prstGeom>
            <a:noFill/>
            <a:ln w="57150">
              <a:gradFill flip="none" rotWithShape="1">
                <a:gsLst>
                  <a:gs pos="0">
                    <a:srgbClr val="000066"/>
                  </a:gs>
                  <a:gs pos="50000">
                    <a:srgbClr val="0017D0"/>
                  </a:gs>
                </a:gsLst>
                <a:lin ang="16200000" scaled="1"/>
                <a:tileRect/>
              </a:gra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400" dirty="0">
                <a:solidFill>
                  <a:prstClr val="black"/>
                </a:solidFill>
              </a:endParaRPr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228600" y="1249363"/>
              <a:ext cx="8686800" cy="0"/>
            </a:xfrm>
            <a:prstGeom prst="line">
              <a:avLst/>
            </a:prstGeom>
            <a:noFill/>
            <a:ln w="34925">
              <a:solidFill>
                <a:srgbClr val="B982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400" dirty="0">
                <a:solidFill>
                  <a:prstClr val="black"/>
                </a:solidFill>
              </a:endParaRPr>
            </a:p>
          </p:txBody>
        </p:sp>
      </p:grp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228600" y="6625718"/>
            <a:ext cx="8686800" cy="0"/>
          </a:xfrm>
          <a:prstGeom prst="line">
            <a:avLst/>
          </a:prstGeom>
          <a:noFill/>
          <a:ln w="57150">
            <a:gradFill flip="none" rotWithShape="1">
              <a:gsLst>
                <a:gs pos="0">
                  <a:srgbClr val="000066"/>
                </a:gs>
                <a:gs pos="50000">
                  <a:srgbClr val="0017D0"/>
                </a:gs>
              </a:gsLst>
              <a:lin ang="16200000" scaled="1"/>
              <a:tileRect/>
            </a:gra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381997" y="6617253"/>
            <a:ext cx="533400" cy="240748"/>
          </a:xfrm>
          <a:prstGeom prst="rect">
            <a:avLst/>
          </a:prstGeom>
        </p:spPr>
        <p:txBody>
          <a:bodyPr rIns="0"/>
          <a:lstStyle>
            <a:lvl1pPr algn="r">
              <a:defRPr sz="1000"/>
            </a:lvl1pPr>
          </a:lstStyle>
          <a:p>
            <a:fld id="{404AB8AB-3EBC-43BA-8934-64629AF2189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3"/>
          </p:nvPr>
        </p:nvSpPr>
        <p:spPr>
          <a:xfrm>
            <a:off x="233363" y="6106188"/>
            <a:ext cx="8682034" cy="458834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100000">
                <a:srgbClr val="0000FF"/>
              </a:gs>
            </a:gsLst>
            <a:lin ang="16200000" scaled="1"/>
            <a:tileRect/>
          </a:gra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buNone/>
              <a:defRPr sz="1800" b="1" i="1">
                <a:solidFill>
                  <a:schemeClr val="bg1"/>
                </a:solidFill>
              </a:defRPr>
            </a:lvl1pPr>
            <a:lvl2pPr marL="457200" indent="0" algn="ctr">
              <a:buNone/>
              <a:defRPr sz="1800" b="1"/>
            </a:lvl2pPr>
            <a:lvl3pPr marL="914400" indent="0" algn="ctr">
              <a:buNone/>
              <a:defRPr sz="1800" b="1"/>
            </a:lvl3pPr>
            <a:lvl4pPr marL="1371600" indent="0" algn="ctr">
              <a:buNone/>
              <a:defRPr sz="1800" b="1"/>
            </a:lvl4pPr>
            <a:lvl5pPr marL="1828800" indent="0" algn="ctr">
              <a:buNone/>
              <a:defRPr sz="1800" b="1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14" y="232520"/>
            <a:ext cx="777240" cy="777240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D59E7F36-7ECE-41C3-B524-AB71FCFD0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458200" cy="660681"/>
          </a:xfrm>
          <a:prstGeom prst="rect">
            <a:avLst/>
          </a:prstGeom>
        </p:spPr>
        <p:txBody>
          <a:bodyPr rIns="0" anchor="ctr"/>
          <a:lstStyle>
            <a:lvl1pPr algn="r">
              <a:defRPr sz="3000" b="1" i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8A3C6A8C-57B0-45D9-B0DD-EA0D113F9B38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703976" y="664965"/>
            <a:ext cx="4211422" cy="581621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algn="l" defTabSz="914354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>
              <a:tabLst>
                <a:tab pos="0" algn="l"/>
              </a:tabLst>
            </a:pPr>
            <a:r>
              <a:rPr lang="en-US" sz="1400" kern="1200" dirty="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rPr>
              <a:t>Weekly </a:t>
            </a:r>
            <a:r>
              <a:rPr lang="en-US" sz="1400" kern="1200" dirty="0">
                <a:solidFill>
                  <a:prstClr val="black"/>
                </a:solidFill>
                <a:latin typeface="+mn-lt"/>
                <a:ea typeface="+mj-ea"/>
                <a:cs typeface="Arial" panose="020B0604020202020204" pitchFamily="34" charset="0"/>
              </a:rPr>
              <a:t>Status 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rPr>
              <a:t>Update: 09 JUN 2021</a:t>
            </a:r>
            <a:endParaRPr lang="en-US" sz="1600" kern="1200" dirty="0">
              <a:solidFill>
                <a:schemeClr val="tx1"/>
              </a:solidFill>
              <a:latin typeface="+mn-lt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5855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orient="horz" pos="2160">
          <p15:clr>
            <a:srgbClr val="FBAE40"/>
          </p15:clr>
        </p15:guide>
        <p15:guide id="3" orient="horz" pos="816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28600" y="1121571"/>
            <a:ext cx="8686800" cy="76200"/>
            <a:chOff x="228600" y="1173163"/>
            <a:chExt cx="8686800" cy="76200"/>
          </a:xfrm>
        </p:grpSpPr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228600" y="1173163"/>
              <a:ext cx="8686800" cy="0"/>
            </a:xfrm>
            <a:prstGeom prst="line">
              <a:avLst/>
            </a:prstGeom>
            <a:noFill/>
            <a:ln w="57150">
              <a:gradFill flip="none" rotWithShape="1">
                <a:gsLst>
                  <a:gs pos="0">
                    <a:srgbClr val="000066"/>
                  </a:gs>
                  <a:gs pos="50000">
                    <a:srgbClr val="0017D0"/>
                  </a:gs>
                </a:gsLst>
                <a:lin ang="16200000" scaled="1"/>
                <a:tileRect/>
              </a:gra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400" dirty="0">
                <a:solidFill>
                  <a:prstClr val="black"/>
                </a:solidFill>
              </a:endParaRPr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228600" y="1249363"/>
              <a:ext cx="8686800" cy="0"/>
            </a:xfrm>
            <a:prstGeom prst="line">
              <a:avLst/>
            </a:prstGeom>
            <a:noFill/>
            <a:ln w="34925">
              <a:solidFill>
                <a:srgbClr val="B982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400" dirty="0">
                <a:solidFill>
                  <a:prstClr val="black"/>
                </a:solidFill>
              </a:endParaRPr>
            </a:p>
          </p:txBody>
        </p:sp>
      </p:grp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228600" y="6625718"/>
            <a:ext cx="8686800" cy="0"/>
          </a:xfrm>
          <a:prstGeom prst="line">
            <a:avLst/>
          </a:prstGeom>
          <a:noFill/>
          <a:ln w="57150">
            <a:gradFill flip="none" rotWithShape="1">
              <a:gsLst>
                <a:gs pos="0">
                  <a:srgbClr val="000066"/>
                </a:gs>
                <a:gs pos="50000">
                  <a:srgbClr val="0017D0"/>
                </a:gs>
              </a:gsLst>
              <a:lin ang="16200000" scaled="1"/>
              <a:tileRect/>
            </a:gra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381997" y="6617253"/>
            <a:ext cx="533400" cy="240748"/>
          </a:xfrm>
          <a:prstGeom prst="rect">
            <a:avLst/>
          </a:prstGeom>
        </p:spPr>
        <p:txBody>
          <a:bodyPr rIns="0"/>
          <a:lstStyle>
            <a:lvl1pPr algn="r">
              <a:defRPr sz="1000"/>
            </a:lvl1pPr>
          </a:lstStyle>
          <a:p>
            <a:fld id="{404AB8AB-3EBC-43BA-8934-64629AF2189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14" y="232520"/>
            <a:ext cx="777240" cy="77724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1676F521-0356-480D-814E-D806882750AC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703976" y="664965"/>
            <a:ext cx="4211422" cy="581621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algn="l" defTabSz="914354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>
              <a:tabLst>
                <a:tab pos="0" algn="l"/>
              </a:tabLst>
            </a:pPr>
            <a:r>
              <a:rPr lang="en-US" sz="1400" kern="1200" dirty="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rPr>
              <a:t>Weekly </a:t>
            </a:r>
            <a:r>
              <a:rPr lang="en-US" sz="1400" kern="1200" dirty="0">
                <a:solidFill>
                  <a:prstClr val="black"/>
                </a:solidFill>
                <a:latin typeface="+mn-lt"/>
                <a:ea typeface="+mj-ea"/>
                <a:cs typeface="Arial" panose="020B0604020202020204" pitchFamily="34" charset="0"/>
              </a:rPr>
              <a:t>Status 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rPr>
              <a:t>Update: 09 JUN 2021</a:t>
            </a:r>
            <a:endParaRPr lang="en-US" sz="1600" kern="1200" dirty="0">
              <a:solidFill>
                <a:schemeClr val="tx1"/>
              </a:solidFill>
              <a:latin typeface="+mn-lt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460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orient="horz" pos="81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28600" y="1121571"/>
            <a:ext cx="8686800" cy="76200"/>
            <a:chOff x="228600" y="1173163"/>
            <a:chExt cx="8686800" cy="76200"/>
          </a:xfrm>
        </p:grpSpPr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228600" y="1173163"/>
              <a:ext cx="8686800" cy="0"/>
            </a:xfrm>
            <a:prstGeom prst="line">
              <a:avLst/>
            </a:prstGeom>
            <a:noFill/>
            <a:ln w="57150">
              <a:gradFill flip="none" rotWithShape="1">
                <a:gsLst>
                  <a:gs pos="0">
                    <a:srgbClr val="000066"/>
                  </a:gs>
                  <a:gs pos="50000">
                    <a:srgbClr val="0017D0"/>
                  </a:gs>
                </a:gsLst>
                <a:lin ang="16200000" scaled="1"/>
                <a:tileRect/>
              </a:gra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050" dirty="0">
                <a:solidFill>
                  <a:prstClr val="black"/>
                </a:solidFill>
              </a:endParaRPr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228600" y="1249363"/>
              <a:ext cx="8686800" cy="0"/>
            </a:xfrm>
            <a:prstGeom prst="line">
              <a:avLst/>
            </a:prstGeom>
            <a:noFill/>
            <a:ln w="34925">
              <a:solidFill>
                <a:srgbClr val="B982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050" dirty="0">
                <a:solidFill>
                  <a:prstClr val="black"/>
                </a:solidFill>
              </a:endParaRPr>
            </a:p>
          </p:txBody>
        </p:sp>
      </p:grp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228600" y="6625718"/>
            <a:ext cx="8686800" cy="0"/>
          </a:xfrm>
          <a:prstGeom prst="line">
            <a:avLst/>
          </a:prstGeom>
          <a:noFill/>
          <a:ln w="57150">
            <a:gradFill flip="none" rotWithShape="1">
              <a:gsLst>
                <a:gs pos="0">
                  <a:srgbClr val="000066"/>
                </a:gs>
                <a:gs pos="50000">
                  <a:srgbClr val="0017D0"/>
                </a:gs>
              </a:gsLst>
              <a:lin ang="16200000" scaled="1"/>
              <a:tileRect/>
            </a:gra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050" dirty="0">
              <a:solidFill>
                <a:prstClr val="black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241300" y="1295406"/>
            <a:ext cx="4201304" cy="247434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50" b="1"/>
            </a:lvl1pPr>
            <a:lvl2pPr marL="175018" indent="-175018">
              <a:buFont typeface="Wingdings" panose="05000000000000000000" pitchFamily="2" charset="2"/>
              <a:buChar char="§"/>
              <a:defRPr sz="900"/>
            </a:lvl2pPr>
            <a:lvl3pPr marL="342892" indent="-175018">
              <a:defRPr sz="788"/>
            </a:lvl3pPr>
            <a:lvl4pPr marL="517909" indent="-171446">
              <a:defRPr sz="788"/>
            </a:lvl4pPr>
            <a:lvl5pPr marL="685783" indent="-171446">
              <a:defRPr sz="788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4714093" y="1295406"/>
            <a:ext cx="4201304" cy="247434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50" b="1"/>
            </a:lvl1pPr>
            <a:lvl2pPr marL="175018" indent="-175018">
              <a:buFont typeface="Wingdings" panose="05000000000000000000" pitchFamily="2" charset="2"/>
              <a:buChar char="§"/>
              <a:defRPr sz="900"/>
            </a:lvl2pPr>
            <a:lvl3pPr marL="342892" indent="-175018">
              <a:defRPr sz="788"/>
            </a:lvl3pPr>
            <a:lvl4pPr marL="517909" indent="-171446">
              <a:defRPr sz="788"/>
            </a:lvl4pPr>
            <a:lvl5pPr marL="685783" indent="-171446">
              <a:defRPr sz="788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241300" y="4063817"/>
            <a:ext cx="4201304" cy="247434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50" b="1"/>
            </a:lvl1pPr>
            <a:lvl2pPr marL="175018" indent="-175018">
              <a:buFont typeface="Wingdings" panose="05000000000000000000" pitchFamily="2" charset="2"/>
              <a:buChar char="§"/>
              <a:defRPr sz="900"/>
            </a:lvl2pPr>
            <a:lvl3pPr marL="342892" indent="-175018">
              <a:defRPr sz="788"/>
            </a:lvl3pPr>
            <a:lvl4pPr marL="517909" indent="-171446">
              <a:defRPr sz="788"/>
            </a:lvl4pPr>
            <a:lvl5pPr marL="685783" indent="-171446">
              <a:defRPr sz="788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4714093" y="4063817"/>
            <a:ext cx="4201304" cy="247434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50" b="1"/>
            </a:lvl1pPr>
            <a:lvl2pPr marL="175018" indent="-175018">
              <a:buFont typeface="Wingdings" panose="05000000000000000000" pitchFamily="2" charset="2"/>
              <a:buChar char="§"/>
              <a:defRPr sz="900"/>
            </a:lvl2pPr>
            <a:lvl3pPr marL="342892" indent="-175018">
              <a:defRPr sz="788"/>
            </a:lvl3pPr>
            <a:lvl4pPr marL="517909" indent="-171446">
              <a:defRPr sz="788"/>
            </a:lvl4pPr>
            <a:lvl5pPr marL="685783" indent="-171446">
              <a:defRPr sz="788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56F09C9-A8D7-40EE-A1AB-E7B40AC0E68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2" y="228600"/>
            <a:ext cx="705676" cy="77355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269BFFC6-6544-4743-821F-A84610DAB28F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703976" y="664965"/>
            <a:ext cx="4211422" cy="581621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algn="l" defTabSz="914354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>
              <a:tabLst>
                <a:tab pos="0" algn="l"/>
              </a:tabLst>
            </a:pPr>
            <a:r>
              <a:rPr lang="en-US" sz="1400" kern="1200" dirty="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rPr>
              <a:t>Weekly </a:t>
            </a:r>
            <a:r>
              <a:rPr lang="en-US" sz="1400" kern="1200" dirty="0">
                <a:solidFill>
                  <a:prstClr val="black"/>
                </a:solidFill>
                <a:latin typeface="+mn-lt"/>
                <a:ea typeface="+mj-ea"/>
                <a:cs typeface="Arial" panose="020B0604020202020204" pitchFamily="34" charset="0"/>
              </a:rPr>
              <a:t>Status 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rPr>
              <a:t>Update: 09 JUN 2021</a:t>
            </a:r>
            <a:endParaRPr lang="en-US" sz="1600" kern="1200" dirty="0">
              <a:solidFill>
                <a:schemeClr val="tx1"/>
              </a:solidFill>
              <a:latin typeface="+mn-lt"/>
              <a:ea typeface="+mj-ea"/>
              <a:cs typeface="Arial" panose="020B0604020202020204" pitchFamily="34" charset="0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23DC9226-69F2-4D2D-8497-1E55852CF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458200" cy="660681"/>
          </a:xfrm>
          <a:prstGeom prst="rect">
            <a:avLst/>
          </a:prstGeom>
        </p:spPr>
        <p:txBody>
          <a:bodyPr rIns="0" anchor="ctr"/>
          <a:lstStyle>
            <a:lvl1pPr algn="r">
              <a:defRPr sz="3000" b="1" i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" name="Slide Number Placeholder 2">
            <a:extLst>
              <a:ext uri="{FF2B5EF4-FFF2-40B4-BE49-F238E27FC236}">
                <a16:creationId xmlns:a16="http://schemas.microsoft.com/office/drawing/2014/main" id="{AFBCF4AE-3808-4EFF-AB73-2DB35B5C4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1997" y="6617253"/>
            <a:ext cx="533400" cy="240748"/>
          </a:xfrm>
          <a:prstGeom prst="rect">
            <a:avLst/>
          </a:prstGeom>
        </p:spPr>
        <p:txBody>
          <a:bodyPr rIns="0"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4AB8AB-3EBC-43BA-8934-64629AF2189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20029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  <p15:guide id="3" orient="horz" pos="816">
          <p15:clr>
            <a:srgbClr val="FBAE40"/>
          </p15:clr>
        </p15:guide>
        <p15:guide id="4" orient="horz" pos="2472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28600" y="1121571"/>
            <a:ext cx="8686800" cy="76200"/>
            <a:chOff x="228600" y="1173163"/>
            <a:chExt cx="8686800" cy="76200"/>
          </a:xfrm>
        </p:grpSpPr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228600" y="1173163"/>
              <a:ext cx="8686800" cy="0"/>
            </a:xfrm>
            <a:prstGeom prst="line">
              <a:avLst/>
            </a:prstGeom>
            <a:noFill/>
            <a:ln w="57150">
              <a:gradFill flip="none" rotWithShape="1">
                <a:gsLst>
                  <a:gs pos="0">
                    <a:srgbClr val="000066"/>
                  </a:gs>
                  <a:gs pos="50000">
                    <a:srgbClr val="0017D0"/>
                  </a:gs>
                </a:gsLst>
                <a:lin ang="16200000" scaled="1"/>
                <a:tileRect/>
              </a:gra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050" dirty="0">
                <a:solidFill>
                  <a:prstClr val="black"/>
                </a:solidFill>
              </a:endParaRPr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228600" y="1249363"/>
              <a:ext cx="8686800" cy="0"/>
            </a:xfrm>
            <a:prstGeom prst="line">
              <a:avLst/>
            </a:prstGeom>
            <a:noFill/>
            <a:ln w="34925">
              <a:solidFill>
                <a:srgbClr val="B982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050" dirty="0">
                <a:solidFill>
                  <a:prstClr val="black"/>
                </a:solidFill>
              </a:endParaRPr>
            </a:p>
          </p:txBody>
        </p:sp>
      </p:grp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228600" y="6625718"/>
            <a:ext cx="8686800" cy="0"/>
          </a:xfrm>
          <a:prstGeom prst="line">
            <a:avLst/>
          </a:prstGeom>
          <a:noFill/>
          <a:ln w="57150">
            <a:gradFill flip="none" rotWithShape="1">
              <a:gsLst>
                <a:gs pos="0">
                  <a:srgbClr val="000066"/>
                </a:gs>
                <a:gs pos="50000">
                  <a:srgbClr val="0017D0"/>
                </a:gs>
              </a:gsLst>
              <a:lin ang="16200000" scaled="1"/>
              <a:tileRect/>
            </a:gra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050" dirty="0">
              <a:solidFill>
                <a:prstClr val="black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241300" y="1295407"/>
            <a:ext cx="4201304" cy="20394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50" b="1"/>
            </a:lvl1pPr>
            <a:lvl2pPr marL="175018" indent="-175018">
              <a:buFont typeface="Wingdings" panose="05000000000000000000" pitchFamily="2" charset="2"/>
              <a:buChar char="§"/>
              <a:defRPr sz="900"/>
            </a:lvl2pPr>
            <a:lvl3pPr marL="342892" indent="-175018">
              <a:defRPr sz="788"/>
            </a:lvl3pPr>
            <a:lvl4pPr marL="517909" indent="-171446">
              <a:defRPr sz="788"/>
            </a:lvl4pPr>
            <a:lvl5pPr marL="685783" indent="-171446">
              <a:defRPr sz="788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4714093" y="1295407"/>
            <a:ext cx="4201304" cy="20365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50" b="1"/>
            </a:lvl1pPr>
            <a:lvl2pPr marL="175018" indent="-175018">
              <a:buFont typeface="Wingdings" panose="05000000000000000000" pitchFamily="2" charset="2"/>
              <a:buChar char="§"/>
              <a:defRPr sz="900"/>
            </a:lvl2pPr>
            <a:lvl3pPr marL="342892" indent="-175018">
              <a:defRPr sz="788"/>
            </a:lvl3pPr>
            <a:lvl4pPr marL="517909" indent="-171446">
              <a:defRPr sz="788"/>
            </a:lvl4pPr>
            <a:lvl5pPr marL="685783" indent="-171446">
              <a:defRPr sz="788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241300" y="3498587"/>
            <a:ext cx="4201304" cy="303957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50" b="1"/>
            </a:lvl1pPr>
            <a:lvl2pPr marL="175018" indent="-175018">
              <a:buFont typeface="Wingdings" panose="05000000000000000000" pitchFamily="2" charset="2"/>
              <a:buChar char="§"/>
              <a:defRPr sz="900"/>
            </a:lvl2pPr>
            <a:lvl3pPr marL="342892" indent="-175018">
              <a:defRPr sz="788"/>
            </a:lvl3pPr>
            <a:lvl4pPr marL="517909" indent="-171446">
              <a:defRPr sz="788"/>
            </a:lvl4pPr>
            <a:lvl5pPr marL="685783" indent="-171446">
              <a:defRPr sz="788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4714093" y="3498587"/>
            <a:ext cx="4201304" cy="303957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50" b="1"/>
            </a:lvl1pPr>
            <a:lvl2pPr marL="175018" indent="-175018">
              <a:buFont typeface="Wingdings" panose="05000000000000000000" pitchFamily="2" charset="2"/>
              <a:buChar char="§"/>
              <a:defRPr sz="900"/>
            </a:lvl2pPr>
            <a:lvl3pPr marL="342892" indent="-175018">
              <a:defRPr sz="788"/>
            </a:lvl3pPr>
            <a:lvl4pPr marL="517909" indent="-171446">
              <a:defRPr sz="788"/>
            </a:lvl4pPr>
            <a:lvl5pPr marL="685783" indent="-171446">
              <a:defRPr sz="788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56F09C9-A8D7-40EE-A1AB-E7B40AC0E68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2" y="228600"/>
            <a:ext cx="705676" cy="77355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269BFFC6-6544-4743-821F-A84610DAB28F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703976" y="664965"/>
            <a:ext cx="4211422" cy="581621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algn="l" defTabSz="914354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>
              <a:tabLst>
                <a:tab pos="0" algn="l"/>
              </a:tabLst>
            </a:pPr>
            <a:r>
              <a:rPr lang="en-US" sz="1400" kern="1200" dirty="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rPr>
              <a:t>Weekly </a:t>
            </a:r>
            <a:r>
              <a:rPr lang="en-US" sz="1400" kern="1200" dirty="0">
                <a:solidFill>
                  <a:prstClr val="black"/>
                </a:solidFill>
                <a:latin typeface="+mn-lt"/>
                <a:ea typeface="+mj-ea"/>
                <a:cs typeface="Arial" panose="020B0604020202020204" pitchFamily="34" charset="0"/>
              </a:rPr>
              <a:t>Status 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rPr>
              <a:t>Update: 09 JUN 2021</a:t>
            </a:r>
            <a:endParaRPr lang="en-US" sz="1600" kern="1200" dirty="0">
              <a:solidFill>
                <a:schemeClr val="tx1"/>
              </a:solidFill>
              <a:latin typeface="+mn-lt"/>
              <a:ea typeface="+mj-ea"/>
              <a:cs typeface="Arial" panose="020B0604020202020204" pitchFamily="34" charset="0"/>
            </a:endParaRPr>
          </a:p>
        </p:txBody>
      </p:sp>
      <p:sp>
        <p:nvSpPr>
          <p:cNvPr id="19" name="Slide Number Placeholder 2">
            <a:extLst>
              <a:ext uri="{FF2B5EF4-FFF2-40B4-BE49-F238E27FC236}">
                <a16:creationId xmlns:a16="http://schemas.microsoft.com/office/drawing/2014/main" id="{AFBCF4AE-3808-4EFF-AB73-2DB35B5C4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1997" y="6617253"/>
            <a:ext cx="533400" cy="240748"/>
          </a:xfrm>
          <a:prstGeom prst="rect">
            <a:avLst/>
          </a:prstGeom>
        </p:spPr>
        <p:txBody>
          <a:bodyPr rIns="0"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4AB8AB-3EBC-43BA-8934-64629AF2189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0514F384-E11C-4D52-8898-86649357A8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6762" y="176844"/>
            <a:ext cx="8078638" cy="660682"/>
          </a:xfrm>
          <a:prstGeom prst="rect">
            <a:avLst/>
          </a:prstGeom>
        </p:spPr>
        <p:txBody>
          <a:bodyPr rIns="0" anchor="ctr"/>
          <a:lstStyle>
            <a:lvl1pPr algn="r">
              <a:defRPr sz="3000" b="1" i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r>
              <a:rPr lang="en-US" sz="2000" b="0" i="1"/>
              <a:t>Presenter</a:t>
            </a:r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050C1F3-D7B6-433D-8E8F-FBE03E9FF0DA}"/>
              </a:ext>
            </a:extLst>
          </p:cNvPr>
          <p:cNvCxnSpPr/>
          <p:nvPr userDrawn="1"/>
        </p:nvCxnSpPr>
        <p:spPr>
          <a:xfrm>
            <a:off x="241300" y="3411028"/>
            <a:ext cx="86868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FBA9A96-E40C-4EE6-8E2B-BD8B4934389F}"/>
              </a:ext>
            </a:extLst>
          </p:cNvPr>
          <p:cNvCxnSpPr/>
          <p:nvPr userDrawn="1"/>
        </p:nvCxnSpPr>
        <p:spPr>
          <a:xfrm>
            <a:off x="4572000" y="1295400"/>
            <a:ext cx="0" cy="525780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26683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  <p15:guide id="3" orient="horz" pos="816">
          <p15:clr>
            <a:srgbClr val="FBAE40"/>
          </p15:clr>
        </p15:guide>
        <p15:guide id="4" orient="horz" pos="2472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estio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28600" y="1121571"/>
            <a:ext cx="8686800" cy="76200"/>
            <a:chOff x="228600" y="1173163"/>
            <a:chExt cx="8686800" cy="76200"/>
          </a:xfrm>
        </p:grpSpPr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228600" y="1173163"/>
              <a:ext cx="8686800" cy="0"/>
            </a:xfrm>
            <a:prstGeom prst="line">
              <a:avLst/>
            </a:prstGeom>
            <a:noFill/>
            <a:ln w="57150">
              <a:gradFill flip="none" rotWithShape="1">
                <a:gsLst>
                  <a:gs pos="0">
                    <a:srgbClr val="000066"/>
                  </a:gs>
                  <a:gs pos="50000">
                    <a:srgbClr val="0017D0"/>
                  </a:gs>
                </a:gsLst>
                <a:lin ang="16200000" scaled="1"/>
                <a:tileRect/>
              </a:gra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050" dirty="0">
                <a:solidFill>
                  <a:prstClr val="black"/>
                </a:solidFill>
              </a:endParaRPr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228600" y="1249363"/>
              <a:ext cx="8686800" cy="0"/>
            </a:xfrm>
            <a:prstGeom prst="line">
              <a:avLst/>
            </a:prstGeom>
            <a:noFill/>
            <a:ln w="34925">
              <a:solidFill>
                <a:srgbClr val="B982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050" dirty="0">
                <a:solidFill>
                  <a:prstClr val="black"/>
                </a:solidFill>
              </a:endParaRPr>
            </a:p>
          </p:txBody>
        </p:sp>
      </p:grp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228600" y="6625718"/>
            <a:ext cx="8686800" cy="0"/>
          </a:xfrm>
          <a:prstGeom prst="line">
            <a:avLst/>
          </a:prstGeom>
          <a:noFill/>
          <a:ln w="57150">
            <a:gradFill flip="none" rotWithShape="1">
              <a:gsLst>
                <a:gs pos="0">
                  <a:srgbClr val="000066"/>
                </a:gs>
                <a:gs pos="50000">
                  <a:srgbClr val="0017D0"/>
                </a:gs>
              </a:gsLst>
              <a:lin ang="16200000" scaled="1"/>
              <a:tileRect/>
            </a:gra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050" dirty="0">
              <a:solidFill>
                <a:prstClr val="black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14" y="232520"/>
            <a:ext cx="777240" cy="777240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2900" y="3126040"/>
            <a:ext cx="8458200" cy="777240"/>
          </a:xfrm>
          <a:prstGeom prst="rect">
            <a:avLst/>
          </a:prstGeom>
        </p:spPr>
        <p:txBody>
          <a:bodyPr rIns="0" anchor="ctr"/>
          <a:lstStyle>
            <a:lvl1pPr algn="ctr">
              <a:defRPr sz="3000" b="1" i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lide Number Placeholder 2">
            <a:extLst>
              <a:ext uri="{FF2B5EF4-FFF2-40B4-BE49-F238E27FC236}">
                <a16:creationId xmlns:a16="http://schemas.microsoft.com/office/drawing/2014/main" id="{DBA749CC-F17C-40EE-AA56-A0D6CBB2F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1997" y="6617253"/>
            <a:ext cx="533400" cy="240748"/>
          </a:xfrm>
          <a:prstGeom prst="rect">
            <a:avLst/>
          </a:prstGeom>
        </p:spPr>
        <p:txBody>
          <a:bodyPr rIns="0"/>
          <a:lstStyle>
            <a:lvl1pPr algn="r">
              <a:defRPr sz="1000"/>
            </a:lvl1pPr>
          </a:lstStyle>
          <a:p>
            <a:fld id="{404AB8AB-3EBC-43BA-8934-64629AF2189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87AA979-8E82-4229-82F7-C309D95C6A86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703976" y="664965"/>
            <a:ext cx="4211422" cy="581621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algn="l" defTabSz="914354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>
              <a:tabLst>
                <a:tab pos="0" algn="l"/>
              </a:tabLst>
            </a:pPr>
            <a:r>
              <a:rPr lang="en-US" sz="1400" kern="1200" dirty="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rPr>
              <a:t>Weekly </a:t>
            </a:r>
            <a:r>
              <a:rPr lang="en-US" sz="1400" kern="1200" dirty="0">
                <a:solidFill>
                  <a:prstClr val="black"/>
                </a:solidFill>
                <a:latin typeface="+mn-lt"/>
                <a:ea typeface="+mj-ea"/>
                <a:cs typeface="Arial" panose="020B0604020202020204" pitchFamily="34" charset="0"/>
              </a:rPr>
              <a:t>Status 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rPr>
              <a:t>Update: 09 JUN 2021</a:t>
            </a:r>
            <a:endParaRPr lang="en-US" sz="1600" kern="1200" dirty="0">
              <a:solidFill>
                <a:schemeClr val="tx1"/>
              </a:solidFill>
              <a:latin typeface="+mn-lt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5844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81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458200" cy="660682"/>
          </a:xfrm>
          <a:prstGeom prst="rect">
            <a:avLst/>
          </a:prstGeom>
        </p:spPr>
        <p:txBody>
          <a:bodyPr rIns="0" anchor="ctr"/>
          <a:lstStyle>
            <a:lvl1pPr algn="r">
              <a:defRPr sz="3000" b="1" i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4779962"/>
          </a:xfrm>
          <a:prstGeom prst="rect">
            <a:avLst/>
          </a:prstGeom>
        </p:spPr>
        <p:txBody>
          <a:bodyPr lIns="0" tIns="0" rIns="0" bIns="0"/>
          <a:lstStyle>
            <a:lvl1pPr marL="228600" indent="-228600">
              <a:buFont typeface="Wingdings" panose="05000000000000000000" pitchFamily="2" charset="2"/>
              <a:buChar char="§"/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-228600">
              <a:buFont typeface="Arial" panose="020B0604020202020204" pitchFamily="34" charset="0"/>
              <a:buChar char="•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28600">
              <a:buFont typeface="Arial" panose="020B0604020202020204" pitchFamily="34" charset="0"/>
              <a:buChar char="̶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3463" indent="-228600">
              <a:buFont typeface="Wingdings" panose="05000000000000000000" pitchFamily="2" charset="2"/>
              <a:buChar char="§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62063" indent="-228600">
              <a:buFont typeface="Arial" panose="020B0604020202020204" pitchFamily="34" charset="0"/>
              <a:buChar char="•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28600" y="1121571"/>
            <a:ext cx="8686800" cy="76200"/>
            <a:chOff x="228600" y="1173163"/>
            <a:chExt cx="8686800" cy="76200"/>
          </a:xfrm>
        </p:grpSpPr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228600" y="1173163"/>
              <a:ext cx="8686800" cy="0"/>
            </a:xfrm>
            <a:prstGeom prst="line">
              <a:avLst/>
            </a:prstGeom>
            <a:noFill/>
            <a:ln w="57150">
              <a:gradFill flip="none" rotWithShape="1">
                <a:gsLst>
                  <a:gs pos="0">
                    <a:srgbClr val="000066"/>
                  </a:gs>
                  <a:gs pos="50000">
                    <a:srgbClr val="0017D0"/>
                  </a:gs>
                </a:gsLst>
                <a:lin ang="16200000" scaled="1"/>
                <a:tileRect/>
              </a:gra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400" dirty="0">
                <a:solidFill>
                  <a:prstClr val="black"/>
                </a:solidFill>
              </a:endParaRPr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228600" y="1249363"/>
              <a:ext cx="8686800" cy="0"/>
            </a:xfrm>
            <a:prstGeom prst="line">
              <a:avLst/>
            </a:prstGeom>
            <a:noFill/>
            <a:ln w="34925">
              <a:solidFill>
                <a:srgbClr val="B982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400" dirty="0">
                <a:solidFill>
                  <a:prstClr val="black"/>
                </a:solidFill>
              </a:endParaRPr>
            </a:p>
          </p:txBody>
        </p:sp>
      </p:grp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228600" y="6625718"/>
            <a:ext cx="8686800" cy="0"/>
          </a:xfrm>
          <a:prstGeom prst="line">
            <a:avLst/>
          </a:prstGeom>
          <a:noFill/>
          <a:ln w="57150">
            <a:gradFill flip="none" rotWithShape="1">
              <a:gsLst>
                <a:gs pos="0">
                  <a:srgbClr val="000066"/>
                </a:gs>
                <a:gs pos="50000">
                  <a:srgbClr val="0017D0"/>
                </a:gs>
              </a:gsLst>
              <a:lin ang="16200000" scaled="1"/>
              <a:tileRect/>
            </a:gra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381997" y="6617253"/>
            <a:ext cx="533400" cy="240748"/>
          </a:xfrm>
          <a:prstGeom prst="rect">
            <a:avLst/>
          </a:prstGeom>
        </p:spPr>
        <p:txBody>
          <a:bodyPr rIns="0"/>
          <a:lstStyle>
            <a:lvl1pPr algn="r">
              <a:defRPr sz="1000"/>
            </a:lvl1pPr>
          </a:lstStyle>
          <a:p>
            <a:fld id="{404AB8AB-3EBC-43BA-8934-64629AF2189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14" y="232520"/>
            <a:ext cx="777240" cy="77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345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orient="horz" pos="81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mbper Stic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4779962"/>
          </a:xfrm>
          <a:prstGeom prst="rect">
            <a:avLst/>
          </a:prstGeom>
        </p:spPr>
        <p:txBody>
          <a:bodyPr lIns="0" tIns="0" rIns="0" bIns="0"/>
          <a:lstStyle>
            <a:lvl1pPr marL="228600" indent="-228600">
              <a:spcBef>
                <a:spcPts val="0"/>
              </a:spcBef>
              <a:buFont typeface="Wingdings" panose="05000000000000000000" pitchFamily="2" charset="2"/>
              <a:buChar char="§"/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-228600">
              <a:buFont typeface="Arial" panose="020B0604020202020204" pitchFamily="34" charset="0"/>
              <a:buChar char="•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34950">
              <a:buFont typeface="Arial" panose="020B0604020202020204" pitchFamily="34" charset="0"/>
              <a:buChar char="̶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3463" indent="-228600">
              <a:buFont typeface="Wingdings" panose="05000000000000000000" pitchFamily="2" charset="2"/>
              <a:buChar char="§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62063" indent="-228600">
              <a:buFont typeface="Arial" panose="020B0604020202020204" pitchFamily="34" charset="0"/>
              <a:buChar char="•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28600" y="1121571"/>
            <a:ext cx="8686800" cy="76200"/>
            <a:chOff x="228600" y="1173163"/>
            <a:chExt cx="8686800" cy="76200"/>
          </a:xfrm>
        </p:grpSpPr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228600" y="1173163"/>
              <a:ext cx="8686800" cy="0"/>
            </a:xfrm>
            <a:prstGeom prst="line">
              <a:avLst/>
            </a:prstGeom>
            <a:noFill/>
            <a:ln w="57150">
              <a:gradFill flip="none" rotWithShape="1">
                <a:gsLst>
                  <a:gs pos="0">
                    <a:srgbClr val="000066"/>
                  </a:gs>
                  <a:gs pos="50000">
                    <a:srgbClr val="0017D0"/>
                  </a:gs>
                </a:gsLst>
                <a:lin ang="16200000" scaled="1"/>
                <a:tileRect/>
              </a:gra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400" dirty="0">
                <a:solidFill>
                  <a:prstClr val="black"/>
                </a:solidFill>
              </a:endParaRPr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228600" y="1249363"/>
              <a:ext cx="8686800" cy="0"/>
            </a:xfrm>
            <a:prstGeom prst="line">
              <a:avLst/>
            </a:prstGeom>
            <a:noFill/>
            <a:ln w="34925">
              <a:solidFill>
                <a:srgbClr val="B982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400" dirty="0">
                <a:solidFill>
                  <a:prstClr val="black"/>
                </a:solidFill>
              </a:endParaRPr>
            </a:p>
          </p:txBody>
        </p:sp>
      </p:grp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228600" y="6625718"/>
            <a:ext cx="8686800" cy="0"/>
          </a:xfrm>
          <a:prstGeom prst="line">
            <a:avLst/>
          </a:prstGeom>
          <a:noFill/>
          <a:ln w="57150">
            <a:gradFill flip="none" rotWithShape="1">
              <a:gsLst>
                <a:gs pos="0">
                  <a:srgbClr val="000066"/>
                </a:gs>
                <a:gs pos="50000">
                  <a:srgbClr val="0017D0"/>
                </a:gs>
              </a:gsLst>
              <a:lin ang="16200000" scaled="1"/>
              <a:tileRect/>
            </a:gra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381997" y="6617253"/>
            <a:ext cx="533400" cy="240748"/>
          </a:xfrm>
          <a:prstGeom prst="rect">
            <a:avLst/>
          </a:prstGeom>
        </p:spPr>
        <p:txBody>
          <a:bodyPr rIns="0"/>
          <a:lstStyle>
            <a:lvl1pPr algn="r">
              <a:defRPr sz="1000"/>
            </a:lvl1pPr>
          </a:lstStyle>
          <a:p>
            <a:fld id="{404AB8AB-3EBC-43BA-8934-64629AF2189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3"/>
          </p:nvPr>
        </p:nvSpPr>
        <p:spPr>
          <a:xfrm>
            <a:off x="233363" y="6106188"/>
            <a:ext cx="8682034" cy="458834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100000">
                <a:srgbClr val="0000FF"/>
              </a:gs>
            </a:gsLst>
            <a:lin ang="16200000" scaled="1"/>
            <a:tileRect/>
          </a:gra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buNone/>
              <a:defRPr sz="1800" b="1" i="1">
                <a:solidFill>
                  <a:schemeClr val="bg1"/>
                </a:solidFill>
              </a:defRPr>
            </a:lvl1pPr>
            <a:lvl2pPr marL="457200" indent="0" algn="ctr">
              <a:buNone/>
              <a:defRPr sz="1800" b="1"/>
            </a:lvl2pPr>
            <a:lvl3pPr marL="914400" indent="0" algn="ctr">
              <a:buNone/>
              <a:defRPr sz="1800" b="1"/>
            </a:lvl3pPr>
            <a:lvl4pPr marL="1371600" indent="0" algn="ctr">
              <a:buNone/>
              <a:defRPr sz="1800" b="1"/>
            </a:lvl4pPr>
            <a:lvl5pPr marL="1828800" indent="0" algn="ctr">
              <a:buNone/>
              <a:defRPr sz="1800" b="1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14" y="232520"/>
            <a:ext cx="777240" cy="777240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D59E7F36-7ECE-41C3-B524-AB71FCFD0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458200" cy="660681"/>
          </a:xfrm>
          <a:prstGeom prst="rect">
            <a:avLst/>
          </a:prstGeom>
        </p:spPr>
        <p:txBody>
          <a:bodyPr rIns="0" anchor="ctr"/>
          <a:lstStyle>
            <a:lvl1pPr algn="r">
              <a:defRPr sz="3000" b="1" i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8A3C6A8C-57B0-45D9-B0DD-EA0D113F9B38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703976" y="664965"/>
            <a:ext cx="4211422" cy="581621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algn="l" defTabSz="914354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>
              <a:tabLst>
                <a:tab pos="0" algn="l"/>
              </a:tabLst>
            </a:pPr>
            <a:r>
              <a:rPr lang="en-US" sz="1400" kern="1200" dirty="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rPr>
              <a:t>Weekly </a:t>
            </a:r>
            <a:r>
              <a:rPr lang="en-US" sz="1400" kern="1200" dirty="0">
                <a:solidFill>
                  <a:prstClr val="black"/>
                </a:solidFill>
                <a:latin typeface="+mn-lt"/>
                <a:ea typeface="+mj-ea"/>
                <a:cs typeface="Arial" panose="020B0604020202020204" pitchFamily="34" charset="0"/>
              </a:rPr>
              <a:t>Status 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rPr>
              <a:t>Update: 09 JUN 2021</a:t>
            </a:r>
            <a:endParaRPr lang="en-US" sz="1600" kern="1200" dirty="0">
              <a:solidFill>
                <a:schemeClr val="tx1"/>
              </a:solidFill>
              <a:latin typeface="+mn-lt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8812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orient="horz" pos="2160">
          <p15:clr>
            <a:srgbClr val="FBAE40"/>
          </p15:clr>
        </p15:guide>
        <p15:guide id="3" orient="horz" pos="81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28600" y="1121571"/>
            <a:ext cx="8686800" cy="76200"/>
            <a:chOff x="228600" y="1173163"/>
            <a:chExt cx="8686800" cy="76200"/>
          </a:xfrm>
        </p:grpSpPr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228600" y="1173163"/>
              <a:ext cx="8686800" cy="0"/>
            </a:xfrm>
            <a:prstGeom prst="line">
              <a:avLst/>
            </a:prstGeom>
            <a:noFill/>
            <a:ln w="57150">
              <a:gradFill flip="none" rotWithShape="1">
                <a:gsLst>
                  <a:gs pos="0">
                    <a:srgbClr val="000066"/>
                  </a:gs>
                  <a:gs pos="50000">
                    <a:srgbClr val="0017D0"/>
                  </a:gs>
                </a:gsLst>
                <a:lin ang="16200000" scaled="1"/>
                <a:tileRect/>
              </a:gra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400" dirty="0">
                <a:solidFill>
                  <a:prstClr val="black"/>
                </a:solidFill>
              </a:endParaRPr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228600" y="1249363"/>
              <a:ext cx="8686800" cy="0"/>
            </a:xfrm>
            <a:prstGeom prst="line">
              <a:avLst/>
            </a:prstGeom>
            <a:noFill/>
            <a:ln w="34925">
              <a:solidFill>
                <a:srgbClr val="B982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400" dirty="0">
                <a:solidFill>
                  <a:prstClr val="black"/>
                </a:solidFill>
              </a:endParaRPr>
            </a:p>
          </p:txBody>
        </p:sp>
      </p:grp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228600" y="6625718"/>
            <a:ext cx="8686800" cy="0"/>
          </a:xfrm>
          <a:prstGeom prst="line">
            <a:avLst/>
          </a:prstGeom>
          <a:noFill/>
          <a:ln w="57150">
            <a:gradFill flip="none" rotWithShape="1">
              <a:gsLst>
                <a:gs pos="0">
                  <a:srgbClr val="000066"/>
                </a:gs>
                <a:gs pos="50000">
                  <a:srgbClr val="0017D0"/>
                </a:gs>
              </a:gsLst>
              <a:lin ang="16200000" scaled="1"/>
              <a:tileRect/>
            </a:gra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381997" y="6617253"/>
            <a:ext cx="533400" cy="240748"/>
          </a:xfrm>
          <a:prstGeom prst="rect">
            <a:avLst/>
          </a:prstGeom>
        </p:spPr>
        <p:txBody>
          <a:bodyPr rIns="0"/>
          <a:lstStyle>
            <a:lvl1pPr algn="r">
              <a:defRPr sz="1000"/>
            </a:lvl1pPr>
          </a:lstStyle>
          <a:p>
            <a:fld id="{404AB8AB-3EBC-43BA-8934-64629AF2189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14" y="232520"/>
            <a:ext cx="777240" cy="77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8191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orient="horz" pos="81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28600" y="1121571"/>
            <a:ext cx="8686800" cy="76200"/>
            <a:chOff x="228600" y="1173163"/>
            <a:chExt cx="8686800" cy="76200"/>
          </a:xfrm>
        </p:grpSpPr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228600" y="1173163"/>
              <a:ext cx="8686800" cy="0"/>
            </a:xfrm>
            <a:prstGeom prst="line">
              <a:avLst/>
            </a:prstGeom>
            <a:noFill/>
            <a:ln w="57150">
              <a:gradFill flip="none" rotWithShape="1">
                <a:gsLst>
                  <a:gs pos="0">
                    <a:srgbClr val="000066"/>
                  </a:gs>
                  <a:gs pos="50000">
                    <a:srgbClr val="0017D0"/>
                  </a:gs>
                </a:gsLst>
                <a:lin ang="16200000" scaled="1"/>
                <a:tileRect/>
              </a:gra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050" dirty="0">
                <a:solidFill>
                  <a:prstClr val="black"/>
                </a:solidFill>
              </a:endParaRPr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228600" y="1249363"/>
              <a:ext cx="8686800" cy="0"/>
            </a:xfrm>
            <a:prstGeom prst="line">
              <a:avLst/>
            </a:prstGeom>
            <a:noFill/>
            <a:ln w="34925">
              <a:solidFill>
                <a:srgbClr val="B982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050" dirty="0">
                <a:solidFill>
                  <a:prstClr val="black"/>
                </a:solidFill>
              </a:endParaRPr>
            </a:p>
          </p:txBody>
        </p:sp>
      </p:grp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228600" y="6625718"/>
            <a:ext cx="8686800" cy="0"/>
          </a:xfrm>
          <a:prstGeom prst="line">
            <a:avLst/>
          </a:prstGeom>
          <a:noFill/>
          <a:ln w="57150">
            <a:gradFill flip="none" rotWithShape="1">
              <a:gsLst>
                <a:gs pos="0">
                  <a:srgbClr val="000066"/>
                </a:gs>
                <a:gs pos="50000">
                  <a:srgbClr val="0017D0"/>
                </a:gs>
              </a:gsLst>
              <a:lin ang="16200000" scaled="1"/>
              <a:tileRect/>
            </a:gra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050" dirty="0">
              <a:solidFill>
                <a:prstClr val="black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241300" y="1295406"/>
            <a:ext cx="4201304" cy="247434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50" b="1"/>
            </a:lvl1pPr>
            <a:lvl2pPr marL="175018" indent="-175018">
              <a:buFont typeface="Wingdings" panose="05000000000000000000" pitchFamily="2" charset="2"/>
              <a:buChar char="§"/>
              <a:defRPr sz="900"/>
            </a:lvl2pPr>
            <a:lvl3pPr marL="342892" indent="-175018">
              <a:defRPr sz="788"/>
            </a:lvl3pPr>
            <a:lvl4pPr marL="517909" indent="-171446">
              <a:defRPr sz="788"/>
            </a:lvl4pPr>
            <a:lvl5pPr marL="685783" indent="-171446">
              <a:defRPr sz="788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4714093" y="1295406"/>
            <a:ext cx="4201304" cy="247434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50" b="1"/>
            </a:lvl1pPr>
            <a:lvl2pPr marL="175018" indent="-175018">
              <a:buFont typeface="Wingdings" panose="05000000000000000000" pitchFamily="2" charset="2"/>
              <a:buChar char="§"/>
              <a:defRPr sz="900"/>
            </a:lvl2pPr>
            <a:lvl3pPr marL="342892" indent="-175018">
              <a:defRPr sz="788"/>
            </a:lvl3pPr>
            <a:lvl4pPr marL="517909" indent="-171446">
              <a:defRPr sz="788"/>
            </a:lvl4pPr>
            <a:lvl5pPr marL="685783" indent="-171446">
              <a:defRPr sz="788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241300" y="4063817"/>
            <a:ext cx="4201304" cy="247434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50" b="1"/>
            </a:lvl1pPr>
            <a:lvl2pPr marL="175018" indent="-175018">
              <a:buFont typeface="Wingdings" panose="05000000000000000000" pitchFamily="2" charset="2"/>
              <a:buChar char="§"/>
              <a:defRPr sz="900"/>
            </a:lvl2pPr>
            <a:lvl3pPr marL="342892" indent="-175018">
              <a:defRPr sz="788"/>
            </a:lvl3pPr>
            <a:lvl4pPr marL="517909" indent="-171446">
              <a:defRPr sz="788"/>
            </a:lvl4pPr>
            <a:lvl5pPr marL="685783" indent="-171446">
              <a:defRPr sz="788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4714093" y="4063817"/>
            <a:ext cx="4201304" cy="247434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50" b="1"/>
            </a:lvl1pPr>
            <a:lvl2pPr marL="175018" indent="-175018">
              <a:buFont typeface="Wingdings" panose="05000000000000000000" pitchFamily="2" charset="2"/>
              <a:buChar char="§"/>
              <a:defRPr sz="900"/>
            </a:lvl2pPr>
            <a:lvl3pPr marL="342892" indent="-175018">
              <a:defRPr sz="788"/>
            </a:lvl3pPr>
            <a:lvl4pPr marL="517909" indent="-171446">
              <a:defRPr sz="788"/>
            </a:lvl4pPr>
            <a:lvl5pPr marL="685783" indent="-171446">
              <a:defRPr sz="788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56F09C9-A8D7-40EE-A1AB-E7B40AC0E68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2" y="228600"/>
            <a:ext cx="705676" cy="77355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269BFFC6-6544-4743-821F-A84610DAB28F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703976" y="664965"/>
            <a:ext cx="4211422" cy="581621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algn="l" defTabSz="914354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>
              <a:tabLst>
                <a:tab pos="0" algn="l"/>
              </a:tabLst>
            </a:pPr>
            <a:r>
              <a:rPr lang="en-US" sz="1400" kern="1200" dirty="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rPr>
              <a:t>Weekly </a:t>
            </a:r>
            <a:r>
              <a:rPr lang="en-US" sz="1400" kern="1200" dirty="0">
                <a:solidFill>
                  <a:prstClr val="black"/>
                </a:solidFill>
                <a:latin typeface="+mn-lt"/>
                <a:ea typeface="+mj-ea"/>
                <a:cs typeface="Arial" panose="020B0604020202020204" pitchFamily="34" charset="0"/>
              </a:rPr>
              <a:t>Status 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rPr>
              <a:t>Update: 09 JUN 2021</a:t>
            </a:r>
            <a:endParaRPr lang="en-US" sz="1600" kern="1200" dirty="0">
              <a:solidFill>
                <a:schemeClr val="tx1"/>
              </a:solidFill>
              <a:latin typeface="+mn-lt"/>
              <a:ea typeface="+mj-ea"/>
              <a:cs typeface="Arial" panose="020B0604020202020204" pitchFamily="34" charset="0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23DC9226-69F2-4D2D-8497-1E55852CF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458200" cy="660681"/>
          </a:xfrm>
          <a:prstGeom prst="rect">
            <a:avLst/>
          </a:prstGeom>
        </p:spPr>
        <p:txBody>
          <a:bodyPr rIns="0" anchor="ctr"/>
          <a:lstStyle>
            <a:lvl1pPr algn="r">
              <a:defRPr sz="3000" b="1" i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" name="Slide Number Placeholder 2">
            <a:extLst>
              <a:ext uri="{FF2B5EF4-FFF2-40B4-BE49-F238E27FC236}">
                <a16:creationId xmlns:a16="http://schemas.microsoft.com/office/drawing/2014/main" id="{AFBCF4AE-3808-4EFF-AB73-2DB35B5C4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1997" y="6617253"/>
            <a:ext cx="533400" cy="240748"/>
          </a:xfrm>
          <a:prstGeom prst="rect">
            <a:avLst/>
          </a:prstGeom>
        </p:spPr>
        <p:txBody>
          <a:bodyPr rIns="0"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4AB8AB-3EBC-43BA-8934-64629AF2189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28912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  <p15:guide id="3" orient="horz" pos="816">
          <p15:clr>
            <a:srgbClr val="FBAE40"/>
          </p15:clr>
        </p15:guide>
        <p15:guide id="4" orient="horz" pos="2472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28600" y="1121571"/>
            <a:ext cx="8686800" cy="76200"/>
            <a:chOff x="228600" y="1173163"/>
            <a:chExt cx="8686800" cy="76200"/>
          </a:xfrm>
        </p:grpSpPr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228600" y="1173163"/>
              <a:ext cx="8686800" cy="0"/>
            </a:xfrm>
            <a:prstGeom prst="line">
              <a:avLst/>
            </a:prstGeom>
            <a:noFill/>
            <a:ln w="57150">
              <a:gradFill flip="none" rotWithShape="1">
                <a:gsLst>
                  <a:gs pos="0">
                    <a:srgbClr val="000066"/>
                  </a:gs>
                  <a:gs pos="50000">
                    <a:srgbClr val="0017D0"/>
                  </a:gs>
                </a:gsLst>
                <a:lin ang="16200000" scaled="1"/>
                <a:tileRect/>
              </a:gra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050" dirty="0">
                <a:solidFill>
                  <a:prstClr val="black"/>
                </a:solidFill>
              </a:endParaRPr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228600" y="1249363"/>
              <a:ext cx="8686800" cy="0"/>
            </a:xfrm>
            <a:prstGeom prst="line">
              <a:avLst/>
            </a:prstGeom>
            <a:noFill/>
            <a:ln w="34925">
              <a:solidFill>
                <a:srgbClr val="B982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050" dirty="0">
                <a:solidFill>
                  <a:prstClr val="black"/>
                </a:solidFill>
              </a:endParaRPr>
            </a:p>
          </p:txBody>
        </p:sp>
      </p:grp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228600" y="6625718"/>
            <a:ext cx="8686800" cy="0"/>
          </a:xfrm>
          <a:prstGeom prst="line">
            <a:avLst/>
          </a:prstGeom>
          <a:noFill/>
          <a:ln w="57150">
            <a:gradFill flip="none" rotWithShape="1">
              <a:gsLst>
                <a:gs pos="0">
                  <a:srgbClr val="000066"/>
                </a:gs>
                <a:gs pos="50000">
                  <a:srgbClr val="0017D0"/>
                </a:gs>
              </a:gsLst>
              <a:lin ang="16200000" scaled="1"/>
              <a:tileRect/>
            </a:gra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050" dirty="0">
              <a:solidFill>
                <a:prstClr val="black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241300" y="1295407"/>
            <a:ext cx="4201304" cy="20394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50" b="1"/>
            </a:lvl1pPr>
            <a:lvl2pPr marL="175018" indent="-175018">
              <a:buFont typeface="Wingdings" panose="05000000000000000000" pitchFamily="2" charset="2"/>
              <a:buChar char="§"/>
              <a:defRPr sz="900"/>
            </a:lvl2pPr>
            <a:lvl3pPr marL="342892" indent="-175018">
              <a:defRPr sz="788"/>
            </a:lvl3pPr>
            <a:lvl4pPr marL="517909" indent="-171446">
              <a:defRPr sz="788"/>
            </a:lvl4pPr>
            <a:lvl5pPr marL="685783" indent="-171446">
              <a:defRPr sz="788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4714093" y="1295407"/>
            <a:ext cx="4201304" cy="20365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50" b="1"/>
            </a:lvl1pPr>
            <a:lvl2pPr marL="175018" indent="-175018">
              <a:buFont typeface="Wingdings" panose="05000000000000000000" pitchFamily="2" charset="2"/>
              <a:buChar char="§"/>
              <a:defRPr sz="900"/>
            </a:lvl2pPr>
            <a:lvl3pPr marL="342892" indent="-175018">
              <a:defRPr sz="788"/>
            </a:lvl3pPr>
            <a:lvl4pPr marL="517909" indent="-171446">
              <a:defRPr sz="788"/>
            </a:lvl4pPr>
            <a:lvl5pPr marL="685783" indent="-171446">
              <a:defRPr sz="788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241300" y="3498587"/>
            <a:ext cx="4201304" cy="303957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50" b="1"/>
            </a:lvl1pPr>
            <a:lvl2pPr marL="175018" indent="-175018">
              <a:buFont typeface="Wingdings" panose="05000000000000000000" pitchFamily="2" charset="2"/>
              <a:buChar char="§"/>
              <a:defRPr sz="900"/>
            </a:lvl2pPr>
            <a:lvl3pPr marL="342892" indent="-175018">
              <a:defRPr sz="788"/>
            </a:lvl3pPr>
            <a:lvl4pPr marL="517909" indent="-171446">
              <a:defRPr sz="788"/>
            </a:lvl4pPr>
            <a:lvl5pPr marL="685783" indent="-171446">
              <a:defRPr sz="788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4714093" y="3498587"/>
            <a:ext cx="4201304" cy="303957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050" b="1"/>
            </a:lvl1pPr>
            <a:lvl2pPr marL="175018" indent="-175018">
              <a:buFont typeface="Wingdings" panose="05000000000000000000" pitchFamily="2" charset="2"/>
              <a:buChar char="§"/>
              <a:defRPr sz="900"/>
            </a:lvl2pPr>
            <a:lvl3pPr marL="342892" indent="-175018">
              <a:defRPr sz="788"/>
            </a:lvl3pPr>
            <a:lvl4pPr marL="517909" indent="-171446">
              <a:defRPr sz="788"/>
            </a:lvl4pPr>
            <a:lvl5pPr marL="685783" indent="-171446">
              <a:defRPr sz="788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56F09C9-A8D7-40EE-A1AB-E7B40AC0E68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2" y="228600"/>
            <a:ext cx="705676" cy="77355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269BFFC6-6544-4743-821F-A84610DAB28F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703976" y="664965"/>
            <a:ext cx="4211422" cy="581621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algn="l" defTabSz="914354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>
              <a:tabLst>
                <a:tab pos="0" algn="l"/>
              </a:tabLst>
            </a:pPr>
            <a:r>
              <a:rPr lang="en-US" sz="1400" kern="1200" dirty="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rPr>
              <a:t>Weekly </a:t>
            </a:r>
            <a:r>
              <a:rPr lang="en-US" sz="1400" kern="1200" dirty="0">
                <a:solidFill>
                  <a:prstClr val="black"/>
                </a:solidFill>
                <a:latin typeface="+mn-lt"/>
                <a:ea typeface="+mj-ea"/>
                <a:cs typeface="Arial" panose="020B0604020202020204" pitchFamily="34" charset="0"/>
              </a:rPr>
              <a:t>Status 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rPr>
              <a:t>Update: 09 JUN 2021</a:t>
            </a:r>
            <a:endParaRPr lang="en-US" sz="1600" kern="1200" dirty="0">
              <a:solidFill>
                <a:schemeClr val="tx1"/>
              </a:solidFill>
              <a:latin typeface="+mn-lt"/>
              <a:ea typeface="+mj-ea"/>
              <a:cs typeface="Arial" panose="020B0604020202020204" pitchFamily="34" charset="0"/>
            </a:endParaRPr>
          </a:p>
        </p:txBody>
      </p:sp>
      <p:sp>
        <p:nvSpPr>
          <p:cNvPr id="19" name="Slide Number Placeholder 2">
            <a:extLst>
              <a:ext uri="{FF2B5EF4-FFF2-40B4-BE49-F238E27FC236}">
                <a16:creationId xmlns:a16="http://schemas.microsoft.com/office/drawing/2014/main" id="{AFBCF4AE-3808-4EFF-AB73-2DB35B5C4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1997" y="6617253"/>
            <a:ext cx="533400" cy="240748"/>
          </a:xfrm>
          <a:prstGeom prst="rect">
            <a:avLst/>
          </a:prstGeom>
        </p:spPr>
        <p:txBody>
          <a:bodyPr rIns="0"/>
          <a:lstStyle>
            <a:lvl1pPr algn="r">
              <a:defRPr sz="10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4AB8AB-3EBC-43BA-8934-64629AF21890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0514F384-E11C-4D52-8898-86649357A8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6762" y="176844"/>
            <a:ext cx="8078638" cy="660682"/>
          </a:xfrm>
          <a:prstGeom prst="rect">
            <a:avLst/>
          </a:prstGeom>
        </p:spPr>
        <p:txBody>
          <a:bodyPr rIns="0" anchor="ctr"/>
          <a:lstStyle>
            <a:lvl1pPr algn="r">
              <a:defRPr sz="3000" b="1" i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r>
              <a:rPr lang="en-US" sz="2000" b="0" i="1"/>
              <a:t>Presenter</a:t>
            </a:r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050C1F3-D7B6-433D-8E8F-FBE03E9FF0DA}"/>
              </a:ext>
            </a:extLst>
          </p:cNvPr>
          <p:cNvCxnSpPr/>
          <p:nvPr userDrawn="1"/>
        </p:nvCxnSpPr>
        <p:spPr>
          <a:xfrm>
            <a:off x="241300" y="3411028"/>
            <a:ext cx="86868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FBA9A96-E40C-4EE6-8E2B-BD8B4934389F}"/>
              </a:ext>
            </a:extLst>
          </p:cNvPr>
          <p:cNvCxnSpPr/>
          <p:nvPr userDrawn="1"/>
        </p:nvCxnSpPr>
        <p:spPr>
          <a:xfrm>
            <a:off x="4572000" y="1295400"/>
            <a:ext cx="0" cy="525780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94954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  <p15:guide id="3" orient="horz" pos="816">
          <p15:clr>
            <a:srgbClr val="FBAE40"/>
          </p15:clr>
        </p15:guide>
        <p15:guide id="4" orient="horz" pos="247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estio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28600" y="1121571"/>
            <a:ext cx="8686800" cy="76200"/>
            <a:chOff x="228600" y="1173163"/>
            <a:chExt cx="8686800" cy="76200"/>
          </a:xfrm>
        </p:grpSpPr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228600" y="1173163"/>
              <a:ext cx="8686800" cy="0"/>
            </a:xfrm>
            <a:prstGeom prst="line">
              <a:avLst/>
            </a:prstGeom>
            <a:noFill/>
            <a:ln w="57150">
              <a:gradFill flip="none" rotWithShape="1">
                <a:gsLst>
                  <a:gs pos="0">
                    <a:srgbClr val="000066"/>
                  </a:gs>
                  <a:gs pos="50000">
                    <a:srgbClr val="0017D0"/>
                  </a:gs>
                </a:gsLst>
                <a:lin ang="16200000" scaled="1"/>
                <a:tileRect/>
              </a:gra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050" dirty="0">
                <a:solidFill>
                  <a:prstClr val="black"/>
                </a:solidFill>
              </a:endParaRPr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228600" y="1249363"/>
              <a:ext cx="8686800" cy="0"/>
            </a:xfrm>
            <a:prstGeom prst="line">
              <a:avLst/>
            </a:prstGeom>
            <a:noFill/>
            <a:ln w="34925">
              <a:solidFill>
                <a:srgbClr val="B982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050" dirty="0">
                <a:solidFill>
                  <a:prstClr val="black"/>
                </a:solidFill>
              </a:endParaRPr>
            </a:p>
          </p:txBody>
        </p:sp>
      </p:grp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228600" y="6625718"/>
            <a:ext cx="8686800" cy="0"/>
          </a:xfrm>
          <a:prstGeom prst="line">
            <a:avLst/>
          </a:prstGeom>
          <a:noFill/>
          <a:ln w="57150">
            <a:gradFill flip="none" rotWithShape="1">
              <a:gsLst>
                <a:gs pos="0">
                  <a:srgbClr val="000066"/>
                </a:gs>
                <a:gs pos="50000">
                  <a:srgbClr val="0017D0"/>
                </a:gs>
              </a:gsLst>
              <a:lin ang="16200000" scaled="1"/>
              <a:tileRect/>
            </a:gra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050" dirty="0">
              <a:solidFill>
                <a:prstClr val="black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14" y="232520"/>
            <a:ext cx="777240" cy="777240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2900" y="3126040"/>
            <a:ext cx="8458200" cy="777240"/>
          </a:xfrm>
          <a:prstGeom prst="rect">
            <a:avLst/>
          </a:prstGeom>
        </p:spPr>
        <p:txBody>
          <a:bodyPr rIns="0" anchor="ctr"/>
          <a:lstStyle>
            <a:lvl1pPr algn="ctr">
              <a:defRPr sz="3000" b="1" i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lide Number Placeholder 2">
            <a:extLst>
              <a:ext uri="{FF2B5EF4-FFF2-40B4-BE49-F238E27FC236}">
                <a16:creationId xmlns:a16="http://schemas.microsoft.com/office/drawing/2014/main" id="{DBA749CC-F17C-40EE-AA56-A0D6CBB2F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1997" y="6617253"/>
            <a:ext cx="533400" cy="240748"/>
          </a:xfrm>
          <a:prstGeom prst="rect">
            <a:avLst/>
          </a:prstGeom>
        </p:spPr>
        <p:txBody>
          <a:bodyPr rIns="0"/>
          <a:lstStyle>
            <a:lvl1pPr algn="r">
              <a:defRPr sz="1000"/>
            </a:lvl1pPr>
          </a:lstStyle>
          <a:p>
            <a:fld id="{404AB8AB-3EBC-43BA-8934-64629AF2189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87AA979-8E82-4229-82F7-C309D95C6A86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703976" y="664965"/>
            <a:ext cx="4211422" cy="581621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algn="l" defTabSz="914354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>
              <a:tabLst>
                <a:tab pos="0" algn="l"/>
              </a:tabLst>
            </a:pPr>
            <a:r>
              <a:rPr lang="en-US" sz="1400" kern="1200" dirty="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rPr>
              <a:t>Weekly </a:t>
            </a:r>
            <a:r>
              <a:rPr lang="en-US" sz="1400" kern="1200" dirty="0">
                <a:solidFill>
                  <a:prstClr val="black"/>
                </a:solidFill>
                <a:latin typeface="+mn-lt"/>
                <a:ea typeface="+mj-ea"/>
                <a:cs typeface="Arial" panose="020B0604020202020204" pitchFamily="34" charset="0"/>
              </a:rPr>
              <a:t>Status 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rPr>
              <a:t>Update: 09 JUN 2021</a:t>
            </a:r>
            <a:endParaRPr lang="en-US" sz="1600" kern="1200" dirty="0">
              <a:solidFill>
                <a:schemeClr val="tx1"/>
              </a:solidFill>
              <a:latin typeface="+mn-lt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463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81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9643" y="119270"/>
            <a:ext cx="7800251" cy="49149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381997" y="6617253"/>
            <a:ext cx="533400" cy="240748"/>
          </a:xfrm>
          <a:prstGeom prst="rect">
            <a:avLst/>
          </a:prstGeom>
        </p:spPr>
        <p:txBody>
          <a:bodyPr rIns="0"/>
          <a:lstStyle>
            <a:lvl1pPr algn="r">
              <a:defRPr sz="1000"/>
            </a:lvl1pPr>
          </a:lstStyle>
          <a:p>
            <a:fld id="{404AB8AB-3EBC-43BA-8934-64629AF2189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391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032D-1990-401D-8782-26DE58347A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Slide Number Placeholder 2"/>
          <p:cNvSpPr txBox="1">
            <a:spLocks/>
          </p:cNvSpPr>
          <p:nvPr userDrawn="1"/>
        </p:nvSpPr>
        <p:spPr>
          <a:xfrm>
            <a:off x="8381997" y="6617253"/>
            <a:ext cx="533400" cy="240748"/>
          </a:xfrm>
          <a:prstGeom prst="rect">
            <a:avLst/>
          </a:prstGeom>
        </p:spPr>
        <p:txBody>
          <a:bodyPr rIns="0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4AB8AB-3EBC-43BA-8934-64629AF2189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93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127972" y="6620214"/>
            <a:ext cx="118013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ts val="1200"/>
              </a:lnSpc>
              <a:defRPr/>
            </a:pPr>
            <a:r>
              <a:rPr lang="en-US" sz="1050" b="1" dirty="0">
                <a:solidFill>
                  <a:srgbClr val="00CC00"/>
                </a:solidFill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81997" y="6617253"/>
            <a:ext cx="533400" cy="240748"/>
          </a:xfrm>
          <a:prstGeom prst="rect">
            <a:avLst/>
          </a:prstGeom>
        </p:spPr>
        <p:txBody>
          <a:bodyPr rIns="0"/>
          <a:lstStyle>
            <a:lvl1pPr algn="r">
              <a:defRPr sz="1000"/>
            </a:lvl1pPr>
          </a:lstStyle>
          <a:p>
            <a:fld id="{404AB8AB-3EBC-43BA-8934-64629AF2189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366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4391" r:id="rId2"/>
    <p:sldLayoutId id="2147483845" r:id="rId3"/>
    <p:sldLayoutId id="2147483846" r:id="rId4"/>
    <p:sldLayoutId id="2147484448" r:id="rId5"/>
    <p:sldLayoutId id="2147484456" r:id="rId6"/>
    <p:sldLayoutId id="2147484392" r:id="rId7"/>
    <p:sldLayoutId id="2147484469" r:id="rId8"/>
    <p:sldLayoutId id="2147484473" r:id="rId9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127972" y="6620214"/>
            <a:ext cx="118013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ts val="1200"/>
              </a:lnSpc>
              <a:defRPr/>
            </a:pPr>
            <a:r>
              <a:rPr lang="en-US" sz="1050" b="1" dirty="0">
                <a:solidFill>
                  <a:srgbClr val="00CC00"/>
                </a:solidFill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81997" y="6617253"/>
            <a:ext cx="533400" cy="240748"/>
          </a:xfrm>
          <a:prstGeom prst="rect">
            <a:avLst/>
          </a:prstGeom>
        </p:spPr>
        <p:txBody>
          <a:bodyPr rIns="0"/>
          <a:lstStyle>
            <a:lvl1pPr algn="r">
              <a:defRPr sz="1000"/>
            </a:lvl1pPr>
          </a:lstStyle>
          <a:p>
            <a:fld id="{404AB8AB-3EBC-43BA-8934-64629AF2189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841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1" r:id="rId1"/>
    <p:sldLayoutId id="2147484462" r:id="rId2"/>
    <p:sldLayoutId id="2147484463" r:id="rId3"/>
    <p:sldLayoutId id="2147484464" r:id="rId4"/>
    <p:sldLayoutId id="2147484465" r:id="rId5"/>
    <p:sldLayoutId id="2147484466" r:id="rId6"/>
    <p:sldLayoutId id="2147484467" r:id="rId7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5D5EAD-61A7-2FBA-D337-102A534BB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AB8AB-3EBC-43BA-8934-64629AF21890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603B72-F4E5-D642-7506-E6FEAEF15797}"/>
              </a:ext>
            </a:extLst>
          </p:cNvPr>
          <p:cNvSpPr txBox="1"/>
          <p:nvPr/>
        </p:nvSpPr>
        <p:spPr>
          <a:xfrm>
            <a:off x="754380" y="1988820"/>
            <a:ext cx="797814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2400" b="1" dirty="0">
                <a:solidFill>
                  <a:srgbClr val="FF0000"/>
                </a:solidFill>
              </a:rPr>
              <a:t>A Voucher can be submitted every 30 days for interim settlements, but once a voucher is settled, Travel Advances can’t be issued. </a:t>
            </a:r>
          </a:p>
          <a:p>
            <a:pPr lvl="0"/>
            <a:endParaRPr lang="en-US" sz="2400" b="1" dirty="0">
              <a:solidFill>
                <a:srgbClr val="FF0000"/>
              </a:solidFill>
            </a:endParaRPr>
          </a:p>
          <a:p>
            <a:pPr lvl="0"/>
            <a:endParaRPr lang="en-US" sz="2400" b="1" dirty="0">
              <a:solidFill>
                <a:srgbClr val="FF0000"/>
              </a:solidFill>
            </a:endParaRPr>
          </a:p>
          <a:p>
            <a:pPr lvl="0"/>
            <a:r>
              <a:rPr lang="en-US" sz="2400" b="1" dirty="0">
                <a:solidFill>
                  <a:srgbClr val="FF0000"/>
                </a:solidFill>
              </a:rPr>
              <a:t>Recommend dependents request Advances every 30 days and submit a voucher at end of Safe Haven period. </a:t>
            </a:r>
            <a:endParaRPr lang="en-US" sz="2400" b="1" dirty="0">
              <a:solidFill>
                <a:srgbClr val="F2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35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0EA51-73A5-BC0B-2A8C-278B612B4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dirty="0"/>
              <a:t>Questions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B746DB-6AEB-FECC-0182-2D7234738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AB8AB-3EBC-43BA-8934-64629AF21890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673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CBAE7F-9D01-89B7-A4A0-03A6D8E55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85B743E-C8D0-705A-620A-69B7C1F1C531}"/>
              </a:ext>
            </a:extLst>
          </p:cNvPr>
          <p:cNvSpPr txBox="1">
            <a:spLocks/>
          </p:cNvSpPr>
          <p:nvPr/>
        </p:nvSpPr>
        <p:spPr>
          <a:xfrm>
            <a:off x="406400" y="228601"/>
            <a:ext cx="8508997" cy="817879"/>
          </a:xfrm>
          <a:prstGeom prst="rect">
            <a:avLst/>
          </a:prstGeom>
        </p:spPr>
        <p:txBody>
          <a:bodyPr rIns="0" anchor="ctr"/>
          <a:lstStyle>
            <a:lvl1pPr algn="r" defTabSz="914400" rtl="0" eaLnBrk="1" latinLnBrk="0" hangingPunct="1">
              <a:spcBef>
                <a:spcPct val="0"/>
              </a:spcBef>
              <a:buNone/>
              <a:defRPr sz="3000" b="1" i="0" kern="120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3600" dirty="0">
                <a:solidFill>
                  <a:srgbClr val="000066"/>
                </a:solidFill>
              </a:rPr>
              <a:t>Travel Processing Center</a:t>
            </a:r>
          </a:p>
        </p:txBody>
      </p:sp>
      <p:sp>
        <p:nvSpPr>
          <p:cNvPr id="6" name="Subtitle 6">
            <a:extLst>
              <a:ext uri="{FF2B5EF4-FFF2-40B4-BE49-F238E27FC236}">
                <a16:creationId xmlns:a16="http://schemas.microsoft.com/office/drawing/2014/main" id="{5A917BB4-1BAB-39F2-F1D1-D8EDA54CA5BE}"/>
              </a:ext>
            </a:extLst>
          </p:cNvPr>
          <p:cNvSpPr txBox="1">
            <a:spLocks/>
          </p:cNvSpPr>
          <p:nvPr/>
        </p:nvSpPr>
        <p:spPr>
          <a:xfrm>
            <a:off x="0" y="4592555"/>
            <a:ext cx="8984974" cy="1600200"/>
          </a:xfrm>
          <a:prstGeom prst="rect">
            <a:avLst/>
          </a:prstGeom>
        </p:spPr>
        <p:txBody>
          <a:bodyPr lIns="0" tIns="0" rIns="0" bIns="0" anchor="t"/>
          <a:lstStyle>
            <a:lvl1pPr marL="228600" indent="-22860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0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04863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̶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33463" indent="-22860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262063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2400" kern="0" dirty="0">
                <a:latin typeface="Arial"/>
                <a:cs typeface="Times New Roman"/>
              </a:rPr>
              <a:t>Dependent Evacuation Travel Settlement Request</a:t>
            </a:r>
          </a:p>
          <a:p>
            <a:pPr marL="0" indent="0" algn="ctr" eaLnBrk="0" fontAlgn="base" hangingPunc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600" kern="0" dirty="0">
                <a:latin typeface="Arial"/>
                <a:cs typeface="Times New Roman"/>
              </a:rPr>
              <a:t>20 March 2026</a:t>
            </a:r>
            <a:endParaRPr lang="en-US" sz="1600" kern="0" dirty="0">
              <a:latin typeface="Arial"/>
              <a:cs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2520B6-1FC1-A105-F05C-8BD7DE1F5DA5}"/>
              </a:ext>
            </a:extLst>
          </p:cNvPr>
          <p:cNvSpPr/>
          <p:nvPr/>
        </p:nvSpPr>
        <p:spPr>
          <a:xfrm>
            <a:off x="159026" y="6080197"/>
            <a:ext cx="3897408" cy="5616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CDR </a:t>
            </a:r>
            <a:r>
              <a:rPr lang="en-US" sz="1400" b="1" kern="0" dirty="0">
                <a:solidFill>
                  <a:prstClr val="black"/>
                </a:solidFill>
                <a:latin typeface="Arial"/>
              </a:rPr>
              <a:t>John Allen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US" sz="1400" b="1" kern="0" dirty="0">
                <a:solidFill>
                  <a:prstClr val="black"/>
                </a:solidFill>
                <a:latin typeface="Arial"/>
              </a:rPr>
              <a:t>Officer In Charge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42C5DC9-ECD6-3E0A-6901-4D7025C6A6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5960" y="1345409"/>
            <a:ext cx="3229875" cy="3247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184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Required Documents for Submission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490" y="1354667"/>
            <a:ext cx="8308907" cy="5068711"/>
          </a:xfrm>
        </p:spPr>
        <p:txBody>
          <a:bodyPr lIns="0" tIns="0" rIns="0" bIns="0" anchor="t"/>
          <a:lstStyle/>
          <a:p>
            <a:r>
              <a:rPr lang="en-US" dirty="0"/>
              <a:t>Copy of Evacuation Orders</a:t>
            </a:r>
          </a:p>
          <a:p>
            <a:r>
              <a:rPr lang="en-US" dirty="0"/>
              <a:t>DD 1351-2 </a:t>
            </a:r>
          </a:p>
          <a:p>
            <a:pPr lvl="0"/>
            <a:r>
              <a:rPr lang="en-US" dirty="0"/>
              <a:t>Zero balance lodging receipts</a:t>
            </a:r>
          </a:p>
          <a:p>
            <a:pPr lvl="0"/>
            <a:r>
              <a:rPr lang="en-US" dirty="0"/>
              <a:t>Banking Information – NPPSC 7000/1 EFT Form </a:t>
            </a:r>
          </a:p>
          <a:p>
            <a:pPr lvl="0"/>
            <a:r>
              <a:rPr lang="en-US" dirty="0"/>
              <a:t>Any additional pertinent information or receipts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0" dirty="0"/>
              <a:t>Notes:</a:t>
            </a:r>
          </a:p>
          <a:p>
            <a:pPr lvl="0"/>
            <a:r>
              <a:rPr lang="en-US" dirty="0"/>
              <a:t>Dependents are authorized to sign as “Service Member” for all required forms</a:t>
            </a:r>
          </a:p>
          <a:p>
            <a:pPr lvl="0"/>
            <a:r>
              <a:rPr lang="en-US" dirty="0"/>
              <a:t>MNCC Rep. will sign as “CPPA” “Command” and “AO” on forms.</a:t>
            </a:r>
          </a:p>
          <a:p>
            <a:pPr lvl="0"/>
            <a:endParaRPr lang="en-US" dirty="0"/>
          </a:p>
          <a:p>
            <a:pPr lvl="0"/>
            <a:r>
              <a:rPr lang="en-US" dirty="0">
                <a:solidFill>
                  <a:srgbClr val="FF0000"/>
                </a:solidFill>
              </a:rPr>
              <a:t>A Voucher can be submitted every 30 days for interim settlements, but once a voucher is settled, Travel Advances can’t be issued. Recommend dependents request Advances every 30 days and submit a voucher at end of Safe Haven period. </a:t>
            </a:r>
            <a:endParaRPr lang="en-US" dirty="0">
              <a:solidFill>
                <a:srgbClr val="F20000"/>
              </a:solidFill>
            </a:endParaRPr>
          </a:p>
          <a:p>
            <a:pPr marL="228600" lvl="1" indent="0">
              <a:lnSpc>
                <a:spcPct val="150000"/>
              </a:lnSpc>
              <a:buNone/>
            </a:pPr>
            <a:endParaRPr lang="en-US" sz="2400" b="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AB8AB-3EBC-43BA-8934-64629AF21890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681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129AD0-8D25-D63C-3CF8-3B5472DCE7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03624-19CA-4155-22CB-75B6ADC06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5644" y="228599"/>
            <a:ext cx="7639756" cy="663223"/>
          </a:xfrm>
        </p:spPr>
        <p:txBody>
          <a:bodyPr>
            <a:normAutofit/>
          </a:bodyPr>
          <a:lstStyle/>
          <a:p>
            <a:r>
              <a:rPr lang="en-US" sz="2000" dirty="0"/>
              <a:t>DD 1351-2 TRAVEL VOUCHER OR SUBVOUCHER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DDAF7-E908-41A9-A51D-38CDC75A1C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354667"/>
            <a:ext cx="4343397" cy="5068711"/>
          </a:xfrm>
        </p:spPr>
        <p:txBody>
          <a:bodyPr lIns="0" tIns="0" rIns="0" bIns="0" anchor="t">
            <a:normAutofit fontScale="55000" lnSpcReduction="20000"/>
          </a:bodyPr>
          <a:lstStyle/>
          <a:p>
            <a:pPr>
              <a:lnSpc>
                <a:spcPct val="150000"/>
              </a:lnSpc>
            </a:pPr>
            <a:r>
              <a:rPr lang="en-US" sz="2400" b="0" dirty="0"/>
              <a:t>Block 1: Select “EFT”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Block 2: Sponsor Name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Block 3: Sponsor Paygrade (E6, O2, W3, etc.)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Block 4: Either Sponsor SSN or DoD ID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Block 5: Select “Dependent” and “Other” 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Block 6: Current Address (Safe Haven Location)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Block 6e: Dependent Email Address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Block 7: Dependent Phone Number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Block 8: Enter “NA”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Block 9: Leave Blank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Block 10: Leave Blank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Block 11: Enter “NA”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Block 12: List all Evacuated Dependents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Block 13: OCONUS Address Dependents evacuated 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Block 14: Select “No”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0" dirty="0"/>
              <a:t>Note: Sponsor information on Dependent ID</a:t>
            </a:r>
          </a:p>
          <a:p>
            <a:pPr lvl="1">
              <a:lnSpc>
                <a:spcPct val="150000"/>
              </a:lnSpc>
            </a:pPr>
            <a:endParaRPr lang="en-US" sz="2400" b="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ADAC50-C60D-21DE-53B4-5A7F69E58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AB8AB-3EBC-43BA-8934-64629AF21890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6069755-840F-0DC5-F2A9-FB22554269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121" y="1312764"/>
            <a:ext cx="3993359" cy="5152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637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D0419-A8B9-FD41-32E1-964298B07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21B51-A494-865F-55F3-B78040406F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354667"/>
            <a:ext cx="4343397" cy="5068711"/>
          </a:xfrm>
        </p:spPr>
        <p:txBody>
          <a:bodyPr lIns="0" tIns="0" rIns="0" bIns="0" anchor="t">
            <a:normAutofit fontScale="55000" lnSpcReduction="20000"/>
          </a:bodyPr>
          <a:lstStyle/>
          <a:p>
            <a:pPr>
              <a:lnSpc>
                <a:spcPct val="150000"/>
              </a:lnSpc>
            </a:pPr>
            <a:r>
              <a:rPr lang="en-US" sz="2400" b="0" dirty="0"/>
              <a:t>Block 15a: Date each action occurred 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Block 15b: Location of Departure and Arrival for each leg of travel.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Block 15c: GP = Gov. Plane, CP = Commercial Plane, PA = Private Auto, CA = Commercial Auto (Taxi)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Block 15d: AD = Authorized Delay, TD = Temporary Duty (Safe Haven), MC = Mission Complete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Block 15e: Enter Total Lodging Cost at each leg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Block 15f: Leave Blank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Block 16: “Passenger” unless dependent used their own car.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Block 17: Select “More than 24 Hours”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Block 18a: date or date range expense occurred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Block 18c: Cost of Expense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Block 18d: Leave Blank  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Block 19: Leave Blank</a:t>
            </a:r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FF09B7-B281-1156-6314-2309C9831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AB8AB-3EBC-43BA-8934-64629AF21890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AF1DB88-6E54-2CF9-85B9-3D5108824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5644" y="228599"/>
            <a:ext cx="7639756" cy="663223"/>
          </a:xfrm>
        </p:spPr>
        <p:txBody>
          <a:bodyPr>
            <a:normAutofit/>
          </a:bodyPr>
          <a:lstStyle/>
          <a:p>
            <a:r>
              <a:rPr lang="en-US" sz="2000" dirty="0"/>
              <a:t>DD 1351-2 TRAVEL VOUCHER OR SUBVOUCHER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1AF80D-9AA2-371E-96FB-2A44249977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3" y="1836507"/>
            <a:ext cx="4158375" cy="3184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380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1550BD-00A0-6DAE-4BEE-5651017830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1D052-80B2-E8C7-E977-0615EB0D6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5644" y="228599"/>
            <a:ext cx="7639756" cy="663223"/>
          </a:xfrm>
        </p:spPr>
        <p:txBody>
          <a:bodyPr>
            <a:normAutofit/>
          </a:bodyPr>
          <a:lstStyle/>
          <a:p>
            <a:r>
              <a:rPr lang="en-US" sz="2000" dirty="0"/>
              <a:t>DD 1351-2 TRAVEL VOUCHER OR SUBVOUCHER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4DABD2-1BB0-8BE1-8A05-4E9129F35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354667"/>
            <a:ext cx="4343397" cy="5068711"/>
          </a:xfrm>
        </p:spPr>
        <p:txBody>
          <a:bodyPr lIns="0" tIns="0" rIns="0" bIns="0" anchor="t"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400" b="0" dirty="0"/>
              <a:t>Block 20a: Dependent Signature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Block 20b: Date Dependent Signs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Block 20c -28: Will be filled out after submission by MNCC Rep. </a:t>
            </a:r>
          </a:p>
          <a:p>
            <a:pPr marL="228600" lvl="1" indent="0">
              <a:lnSpc>
                <a:spcPct val="150000"/>
              </a:lnSpc>
              <a:buNone/>
            </a:pPr>
            <a:r>
              <a:rPr lang="en-US" sz="1600" dirty="0"/>
              <a:t>Note:</a:t>
            </a:r>
          </a:p>
          <a:p>
            <a:pPr>
              <a:lnSpc>
                <a:spcPct val="150000"/>
              </a:lnSpc>
            </a:pPr>
            <a:r>
              <a:rPr lang="en-US" sz="1700" b="0" dirty="0"/>
              <a:t>Dependents are authorized to sign for “Claimant Signature”</a:t>
            </a:r>
          </a:p>
          <a:p>
            <a:pPr>
              <a:lnSpc>
                <a:spcPct val="150000"/>
              </a:lnSpc>
            </a:pPr>
            <a:r>
              <a:rPr lang="en-US" sz="1700" b="0" dirty="0"/>
              <a:t>MNCC Rep. will sign for “Reviewer” &amp; “Approving Official”</a:t>
            </a:r>
            <a:endParaRPr lang="en-US" sz="2200" b="0" dirty="0"/>
          </a:p>
          <a:p>
            <a:pPr>
              <a:lnSpc>
                <a:spcPct val="150000"/>
              </a:lnSpc>
            </a:pPr>
            <a:endParaRPr lang="en-US" sz="2400" b="0" dirty="0"/>
          </a:p>
          <a:p>
            <a:pPr lvl="1">
              <a:lnSpc>
                <a:spcPct val="150000"/>
              </a:lnSpc>
            </a:pPr>
            <a:endParaRPr lang="en-US" sz="2400" b="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2972C2-5131-70FE-7351-B3A49F8F1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AB8AB-3EBC-43BA-8934-64629AF21890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6C73EC2-1878-9B44-5CEA-B780901D7F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3" y="1312764"/>
            <a:ext cx="3993359" cy="5152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455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96EEBB-C8F7-4D41-5914-277A2EE5B6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87C23-5D1B-5443-45A5-32869DA97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Zero Balance Lodging Receipt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EF07E-8657-8359-9339-ED2A75708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354667"/>
            <a:ext cx="4343397" cy="5068711"/>
          </a:xfrm>
        </p:spPr>
        <p:txBody>
          <a:bodyPr lIns="0" tIns="0" rIns="0" bIns="0" anchor="t">
            <a:normAutofit fontScale="7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/>
              <a:t>Hotel (Conventional)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Rates must be Itemized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Must show a “$0.00” balance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/>
              <a:t>Vacation Rental (Long Term)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Total Cost of Long Term rental cannot exceed the aggregate daily rate for Conventional Lodging. (JTR 020303 para G)</a:t>
            </a:r>
          </a:p>
          <a:p>
            <a:pPr>
              <a:lnSpc>
                <a:spcPct val="150000"/>
              </a:lnSpc>
            </a:pPr>
            <a:r>
              <a:rPr lang="en-US" sz="2400" b="0" dirty="0">
                <a:highlight>
                  <a:srgbClr val="FFFF00"/>
                </a:highlight>
              </a:rPr>
              <a:t>Itemized receipts are required per JTR para, 020303 if evacuees are using lodging with vacation rentals such as Airbnb, VRBO, etc. </a:t>
            </a:r>
          </a:p>
          <a:p>
            <a:pPr>
              <a:lnSpc>
                <a:spcPct val="150000"/>
              </a:lnSpc>
            </a:pPr>
            <a:r>
              <a:rPr lang="en-US" sz="2400" b="0" dirty="0">
                <a:highlight>
                  <a:srgbClr val="FFFF00"/>
                </a:highlight>
              </a:rPr>
              <a:t>Receipt is </a:t>
            </a:r>
            <a:r>
              <a:rPr lang="en-US" sz="2400" dirty="0">
                <a:highlight>
                  <a:srgbClr val="FFFF00"/>
                </a:highlight>
              </a:rPr>
              <a:t>NOT</a:t>
            </a:r>
            <a:r>
              <a:rPr lang="en-US" sz="2400" b="0" dirty="0">
                <a:highlight>
                  <a:srgbClr val="FFFF00"/>
                </a:highlight>
              </a:rPr>
              <a:t> required to show daily itemization (Rate, Taxes, Fees, etc.)</a:t>
            </a:r>
            <a:endParaRPr lang="en-US" sz="2200" b="0" dirty="0">
              <a:highlight>
                <a:srgbClr val="FFFF00"/>
              </a:highlight>
            </a:endParaRPr>
          </a:p>
          <a:p>
            <a:pPr lvl="1">
              <a:lnSpc>
                <a:spcPct val="150000"/>
              </a:lnSpc>
            </a:pPr>
            <a:endParaRPr lang="en-US" sz="2400" b="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EA527F-E85A-1BFF-9139-DB69B424C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AB8AB-3EBC-43BA-8934-64629AF21890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7" name="Picture 6" descr="Table&#10;&#10;AI-generated content may be incorrect.">
            <a:extLst>
              <a:ext uri="{FF2B5EF4-FFF2-40B4-BE49-F238E27FC236}">
                <a16:creationId xmlns:a16="http://schemas.microsoft.com/office/drawing/2014/main" id="{F6A83FF6-51B5-65F8-FB32-C2329A5BA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3" y="1354667"/>
            <a:ext cx="3989865" cy="5152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008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A04DA3-47DC-B3CE-BCF9-293E37A031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20DAD-8195-5368-3782-4E38CF497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NPPSC 7000/1: Electronic Funds Transfer (EFT)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FA58A-8612-29FE-7AA3-B4B5F621D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354667"/>
            <a:ext cx="4343397" cy="5068711"/>
          </a:xfrm>
        </p:spPr>
        <p:txBody>
          <a:bodyPr lIns="0" tIns="0" rIns="0" bIns="0" anchor="t">
            <a:normAutofit fontScale="55000" lnSpcReduction="20000"/>
          </a:bodyPr>
          <a:lstStyle/>
          <a:p>
            <a:pPr>
              <a:lnSpc>
                <a:spcPct val="150000"/>
              </a:lnSpc>
            </a:pPr>
            <a:r>
              <a:rPr lang="en-US" sz="2400" b="0" dirty="0"/>
              <a:t>Line 1: Check if you desire funds to be deposited into Service Member’s Direct Deposit Account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Line 2: Check if you desire funds to be deposited into a different account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0" dirty="0"/>
              <a:t>	</a:t>
            </a:r>
            <a:r>
              <a:rPr lang="en-US" sz="2200" b="0" dirty="0"/>
              <a:t>- Lines 3-13 only if Line 2 is checked - 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Line 3: Dependent Name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Line 4: Safe Have (Current) Address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Line 5: Safe Have Address Continued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Line 6: Dependent Phone Number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Line 7: Leave Blank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Line 8: Name of Bank for new deposit account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Line 9: Routing number for new deposit account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Line 10: New deposit account number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Line 11: Checking or Savings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Line 12: Account Holder (Dependent) Name</a:t>
            </a:r>
          </a:p>
          <a:p>
            <a:pPr>
              <a:lnSpc>
                <a:spcPct val="150000"/>
              </a:lnSpc>
            </a:pPr>
            <a:r>
              <a:rPr lang="en-US" sz="2400" b="0" dirty="0"/>
              <a:t>Line 13: Account Holder Signature and Date</a:t>
            </a:r>
          </a:p>
          <a:p>
            <a:pPr lvl="1">
              <a:lnSpc>
                <a:spcPct val="150000"/>
              </a:lnSpc>
            </a:pPr>
            <a:endParaRPr lang="en-US" sz="2400" b="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D64387-1DD9-E85A-9A82-9877F15BF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AB8AB-3EBC-43BA-8934-64629AF21890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9" name="Picture 8" descr="Table&#10;&#10;AI-generated content may be incorrect.">
            <a:extLst>
              <a:ext uri="{FF2B5EF4-FFF2-40B4-BE49-F238E27FC236}">
                <a16:creationId xmlns:a16="http://schemas.microsoft.com/office/drawing/2014/main" id="{DFE7D460-CFCB-DE99-D35B-0D342AD923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312764"/>
            <a:ext cx="3994791" cy="5152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076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ECBE80-2D2C-992B-68AC-EB9E19433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640AD-4FC5-A666-B5F3-D05C7C2A8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5644" y="228599"/>
            <a:ext cx="7639756" cy="663223"/>
          </a:xfrm>
        </p:spPr>
        <p:txBody>
          <a:bodyPr>
            <a:normAutofit/>
          </a:bodyPr>
          <a:lstStyle/>
          <a:p>
            <a:r>
              <a:rPr lang="en-US" sz="3200" dirty="0"/>
              <a:t>How To Submit Request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32D88-7E61-02D1-971D-CE49F34DD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356" y="1354667"/>
            <a:ext cx="8667041" cy="5068711"/>
          </a:xfrm>
        </p:spPr>
        <p:txBody>
          <a:bodyPr lIns="0" tIns="0" rIns="0" bIns="0" anchor="t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800" b="0" dirty="0"/>
              <a:t>Individual Requests Directly from Dependents, email to: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1800" b="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800" dirty="0"/>
              <a:t>AskMNCC@us.navy.mil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800" b="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800" b="0" dirty="0"/>
              <a:t>Group Requests from Commands, email to: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1800" b="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800" dirty="0"/>
              <a:t>hrscoperationsleadership@us.navy.mil</a:t>
            </a:r>
            <a:endParaRPr lang="en-US" sz="1600" b="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800" dirty="0"/>
              <a:t>Attn: Mary K. Willis, Acting Chief Operations Officer</a:t>
            </a:r>
            <a:endParaRPr lang="en-US" sz="2400" b="0" dirty="0"/>
          </a:p>
          <a:p>
            <a:pPr>
              <a:lnSpc>
                <a:spcPct val="150000"/>
              </a:lnSpc>
            </a:pPr>
            <a:endParaRPr lang="en-US" sz="2400" b="0" dirty="0"/>
          </a:p>
          <a:p>
            <a:pPr lvl="1">
              <a:lnSpc>
                <a:spcPct val="150000"/>
              </a:lnSpc>
            </a:pPr>
            <a:endParaRPr lang="en-US" sz="2400" b="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B420A8-2509-86CD-834C-AC5F4A770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AB8AB-3EBC-43BA-8934-64629AF21890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1882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CNO_Brief_Template_v5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NO_Brief_Template_v5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89391D710BC84C8E28AD112357FC64" ma:contentTypeVersion="0" ma:contentTypeDescription="Create a new document." ma:contentTypeScope="" ma:versionID="0c39f7d03fe0b14b6aa890a4a034272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f27296b650b3e86c366768b0ef4ffd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899967E-C9F5-41ED-83D5-A4AEA3AB4A1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77622F-3112-485D-BDF9-BEC5CBFF0F0C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44DE2B65-327E-4DFC-B459-4D01BD9E95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Metadata/LabelInfo.xml><?xml version="1.0" encoding="utf-8"?>
<clbl:labelList xmlns:clbl="http://schemas.microsoft.com/office/2020/mipLabelMetadata">
  <clbl:label id="{196e6675-c0a9-4fb4-90ba-9df2389b72e5}" enabled="1" method="Privileged" siteId="{e3333e00-c877-4b87-b6ad-45e942de1750}" contentBits="3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1266</TotalTime>
  <Words>771</Words>
  <Application>Microsoft Office PowerPoint</Application>
  <PresentationFormat>On-screen Show (4:3)</PresentationFormat>
  <Paragraphs>116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Wingdings</vt:lpstr>
      <vt:lpstr>CNO_Brief_Template_v5</vt:lpstr>
      <vt:lpstr>1_CNO_Brief_Template_v5</vt:lpstr>
      <vt:lpstr>PowerPoint Presentation</vt:lpstr>
      <vt:lpstr>PowerPoint Presentation</vt:lpstr>
      <vt:lpstr>Required Documents for Submission</vt:lpstr>
      <vt:lpstr>DD 1351-2 TRAVEL VOUCHER OR SUBVOUCHER</vt:lpstr>
      <vt:lpstr>DD 1351-2 TRAVEL VOUCHER OR SUBVOUCHER</vt:lpstr>
      <vt:lpstr>DD 1351-2 TRAVEL VOUCHER OR SUBVOUCHER</vt:lpstr>
      <vt:lpstr>Zero Balance Lodging Receipt</vt:lpstr>
      <vt:lpstr>NPPSC 7000/1: Electronic Funds Transfer (EFT) Information</vt:lpstr>
      <vt:lpstr>How To Submit Request</vt:lpstr>
      <vt:lpstr>PowerPoint Presentation</vt:lpstr>
    </vt:vector>
  </TitlesOfParts>
  <Manager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MNCC / HR Services Delivery Update</dc:title>
  <dc:creator>chanel.j.henderson1@navy.mil</dc:creator>
  <cp:lastModifiedBy>Janofski, Erin T LCDR USN / NAVCENT</cp:lastModifiedBy>
  <cp:revision>58</cp:revision>
  <cp:lastPrinted>2024-01-02T23:04:33Z</cp:lastPrinted>
  <dcterms:created xsi:type="dcterms:W3CDTF">2020-10-26T15:04:36Z</dcterms:created>
  <dcterms:modified xsi:type="dcterms:W3CDTF">2026-03-23T15:32:42Z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2021-05-10T13:03:52Z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cb4fa8ab-9fcc-40a3-aa69-8150c8aaa9da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0x010100AF89391D710BC84C8E28AD112357FC64</vt:lpwstr>
  </property>
  <property fmtid="{D5CDD505-2E9C-101B-9397-08002B2CF9AE}" pid="10" name="_dlc_DocIdItemGuid">
    <vt:lpwstr>e434492c-1f02-46f8-99d6-d1a90426f9aa</vt:lpwstr>
  </property>
</Properties>
</file>